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  <p:sldMasterId id="2147483671" r:id="rId5"/>
  </p:sldMasterIdLst>
  <p:notesMasterIdLst>
    <p:notesMasterId r:id="rId30"/>
  </p:notesMasterIdLst>
  <p:sldIdLst>
    <p:sldId id="256" r:id="rId6"/>
    <p:sldId id="298" r:id="rId7"/>
    <p:sldId id="264" r:id="rId8"/>
    <p:sldId id="275" r:id="rId9"/>
    <p:sldId id="273" r:id="rId10"/>
    <p:sldId id="269" r:id="rId11"/>
    <p:sldId id="258" r:id="rId12"/>
    <p:sldId id="259" r:id="rId13"/>
    <p:sldId id="299" r:id="rId14"/>
    <p:sldId id="300" r:id="rId15"/>
    <p:sldId id="257" r:id="rId16"/>
    <p:sldId id="280" r:id="rId17"/>
    <p:sldId id="297" r:id="rId18"/>
    <p:sldId id="270" r:id="rId19"/>
    <p:sldId id="360" r:id="rId20"/>
    <p:sldId id="354" r:id="rId21"/>
    <p:sldId id="357" r:id="rId22"/>
    <p:sldId id="358" r:id="rId23"/>
    <p:sldId id="359" r:id="rId24"/>
    <p:sldId id="276" r:id="rId25"/>
    <p:sldId id="277" r:id="rId26"/>
    <p:sldId id="274" r:id="rId27"/>
    <p:sldId id="279" r:id="rId28"/>
    <p:sldId id="278" r:id="rId29"/>
  </p:sldIdLst>
  <p:sldSz cx="9144000" cy="5143500" type="screen16x9"/>
  <p:notesSz cx="6858000" cy="9144000"/>
  <p:embeddedFontLst>
    <p:embeddedFont>
      <p:font typeface="Advent Pro SemiBold" panose="020B0604020202020204" charset="0"/>
      <p:regular r:id="rId31"/>
      <p:bold r:id="rId32"/>
    </p:embeddedFont>
    <p:embeddedFont>
      <p:font typeface="Fira Sans Condensed Medium" panose="020B0604020202020204" charset="0"/>
      <p:regular r:id="rId33"/>
      <p:bold r:id="rId34"/>
      <p:italic r:id="rId35"/>
      <p:boldItalic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Maven Pro" panose="020B0604020202020204" charset="0"/>
      <p:regular r:id="rId41"/>
      <p:bold r:id="rId42"/>
    </p:embeddedFont>
    <p:embeddedFont>
      <p:font typeface="Proxima Nova" panose="020B0604020202020204" charset="0"/>
      <p:regular r:id="rId43"/>
      <p:bold r:id="rId44"/>
      <p:italic r:id="rId45"/>
      <p:boldItalic r:id="rId46"/>
    </p:embeddedFont>
    <p:embeddedFont>
      <p:font typeface="Proxima Nova Semibold" panose="020B0604020202020204" charset="0"/>
      <p:regular r:id="rId47"/>
      <p:bold r:id="rId48"/>
      <p:boldItalic r:id="rId49"/>
    </p:embeddedFont>
    <p:embeddedFont>
      <p:font typeface="Share Tech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A99685-7041-469F-8054-62BC4ACB45F4}">
  <a:tblStyle styleId="{7BA99685-7041-469F-8054-62BC4ACB45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30" y="-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770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15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902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6c60e245bf_1_3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6c60e245bf_1_3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78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56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48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9887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8080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88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16E264-12EC-48FB-82AF-7EC44CB3A6F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9756" y="95134"/>
            <a:ext cx="4686302" cy="5048366"/>
          </a:xfrm>
          <a:custGeom>
            <a:avLst/>
            <a:gdLst>
              <a:gd name="connsiteX0" fmla="*/ 1180828 w 6248402"/>
              <a:gd name="connsiteY0" fmla="*/ 6542589 h 6731154"/>
              <a:gd name="connsiteX1" fmla="*/ 1369393 w 6248402"/>
              <a:gd name="connsiteY1" fmla="*/ 6731154 h 6731154"/>
              <a:gd name="connsiteX2" fmla="*/ 992263 w 6248402"/>
              <a:gd name="connsiteY2" fmla="*/ 6731154 h 6731154"/>
              <a:gd name="connsiteX3" fmla="*/ 2482760 w 6248402"/>
              <a:gd name="connsiteY3" fmla="*/ 5218886 h 6731154"/>
              <a:gd name="connsiteX4" fmla="*/ 3654063 w 6248402"/>
              <a:gd name="connsiteY4" fmla="*/ 6390189 h 6731154"/>
              <a:gd name="connsiteX5" fmla="*/ 3313098 w 6248402"/>
              <a:gd name="connsiteY5" fmla="*/ 6731154 h 6731154"/>
              <a:gd name="connsiteX6" fmla="*/ 1652422 w 6248402"/>
              <a:gd name="connsiteY6" fmla="*/ 6731154 h 6731154"/>
              <a:gd name="connsiteX7" fmla="*/ 1311457 w 6248402"/>
              <a:gd name="connsiteY7" fmla="*/ 6390189 h 6731154"/>
              <a:gd name="connsiteX8" fmla="*/ 3775167 w 6248402"/>
              <a:gd name="connsiteY8" fmla="*/ 3918858 h 6731154"/>
              <a:gd name="connsiteX9" fmla="*/ 4946470 w 6248402"/>
              <a:gd name="connsiteY9" fmla="*/ 5090161 h 6731154"/>
              <a:gd name="connsiteX10" fmla="*/ 3775167 w 6248402"/>
              <a:gd name="connsiteY10" fmla="*/ 6261464 h 6731154"/>
              <a:gd name="connsiteX11" fmla="*/ 2603864 w 6248402"/>
              <a:gd name="connsiteY11" fmla="*/ 5090161 h 6731154"/>
              <a:gd name="connsiteX12" fmla="*/ 1171303 w 6248402"/>
              <a:gd name="connsiteY12" fmla="*/ 3918858 h 6731154"/>
              <a:gd name="connsiteX13" fmla="*/ 2342606 w 6248402"/>
              <a:gd name="connsiteY13" fmla="*/ 5090161 h 6731154"/>
              <a:gd name="connsiteX14" fmla="*/ 1171303 w 6248402"/>
              <a:gd name="connsiteY14" fmla="*/ 6261464 h 6731154"/>
              <a:gd name="connsiteX15" fmla="*/ 0 w 6248402"/>
              <a:gd name="connsiteY15" fmla="*/ 5090161 h 6731154"/>
              <a:gd name="connsiteX16" fmla="*/ 5077099 w 6248402"/>
              <a:gd name="connsiteY16" fmla="*/ 2595155 h 6731154"/>
              <a:gd name="connsiteX17" fmla="*/ 6248402 w 6248402"/>
              <a:gd name="connsiteY17" fmla="*/ 3766458 h 6731154"/>
              <a:gd name="connsiteX18" fmla="*/ 5077099 w 6248402"/>
              <a:gd name="connsiteY18" fmla="*/ 4937761 h 6731154"/>
              <a:gd name="connsiteX19" fmla="*/ 3905796 w 6248402"/>
              <a:gd name="connsiteY19" fmla="*/ 3766458 h 6731154"/>
              <a:gd name="connsiteX20" fmla="*/ 2473235 w 6248402"/>
              <a:gd name="connsiteY20" fmla="*/ 2595155 h 6731154"/>
              <a:gd name="connsiteX21" fmla="*/ 3644538 w 6248402"/>
              <a:gd name="connsiteY21" fmla="*/ 3766458 h 6731154"/>
              <a:gd name="connsiteX22" fmla="*/ 2473235 w 6248402"/>
              <a:gd name="connsiteY22" fmla="*/ 4937761 h 6731154"/>
              <a:gd name="connsiteX23" fmla="*/ 1301932 w 6248402"/>
              <a:gd name="connsiteY23" fmla="*/ 3766458 h 6731154"/>
              <a:gd name="connsiteX24" fmla="*/ 3775167 w 6248402"/>
              <a:gd name="connsiteY24" fmla="*/ 1323703 h 6731154"/>
              <a:gd name="connsiteX25" fmla="*/ 4946470 w 6248402"/>
              <a:gd name="connsiteY25" fmla="*/ 2495007 h 6731154"/>
              <a:gd name="connsiteX26" fmla="*/ 3775167 w 6248402"/>
              <a:gd name="connsiteY26" fmla="*/ 3666309 h 6731154"/>
              <a:gd name="connsiteX27" fmla="*/ 2603864 w 6248402"/>
              <a:gd name="connsiteY27" fmla="*/ 2495007 h 6731154"/>
              <a:gd name="connsiteX28" fmla="*/ 1171303 w 6248402"/>
              <a:gd name="connsiteY28" fmla="*/ 1323703 h 6731154"/>
              <a:gd name="connsiteX29" fmla="*/ 2342606 w 6248402"/>
              <a:gd name="connsiteY29" fmla="*/ 2495007 h 6731154"/>
              <a:gd name="connsiteX30" fmla="*/ 1171303 w 6248402"/>
              <a:gd name="connsiteY30" fmla="*/ 3666309 h 6731154"/>
              <a:gd name="connsiteX31" fmla="*/ 0 w 6248402"/>
              <a:gd name="connsiteY31" fmla="*/ 2495007 h 6731154"/>
              <a:gd name="connsiteX32" fmla="*/ 5077099 w 6248402"/>
              <a:gd name="connsiteY32" fmla="*/ 0 h 6731154"/>
              <a:gd name="connsiteX33" fmla="*/ 6248402 w 6248402"/>
              <a:gd name="connsiteY33" fmla="*/ 1171303 h 6731154"/>
              <a:gd name="connsiteX34" fmla="*/ 5077099 w 6248402"/>
              <a:gd name="connsiteY34" fmla="*/ 2342606 h 6731154"/>
              <a:gd name="connsiteX35" fmla="*/ 3905796 w 6248402"/>
              <a:gd name="connsiteY35" fmla="*/ 1171303 h 6731154"/>
              <a:gd name="connsiteX36" fmla="*/ 2473235 w 6248402"/>
              <a:gd name="connsiteY36" fmla="*/ 0 h 6731154"/>
              <a:gd name="connsiteX37" fmla="*/ 3644538 w 6248402"/>
              <a:gd name="connsiteY37" fmla="*/ 1171303 h 6731154"/>
              <a:gd name="connsiteX38" fmla="*/ 2473235 w 6248402"/>
              <a:gd name="connsiteY38" fmla="*/ 2342606 h 6731154"/>
              <a:gd name="connsiteX39" fmla="*/ 1301932 w 6248402"/>
              <a:gd name="connsiteY39" fmla="*/ 1171303 h 673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48402" h="6731154">
                <a:moveTo>
                  <a:pt x="1180828" y="6542589"/>
                </a:moveTo>
                <a:lnTo>
                  <a:pt x="1369393" y="6731154"/>
                </a:lnTo>
                <a:lnTo>
                  <a:pt x="992263" y="6731154"/>
                </a:lnTo>
                <a:close/>
                <a:moveTo>
                  <a:pt x="2482760" y="5218886"/>
                </a:moveTo>
                <a:lnTo>
                  <a:pt x="3654063" y="6390189"/>
                </a:lnTo>
                <a:lnTo>
                  <a:pt x="3313098" y="6731154"/>
                </a:lnTo>
                <a:lnTo>
                  <a:pt x="1652422" y="6731154"/>
                </a:lnTo>
                <a:lnTo>
                  <a:pt x="1311457" y="6390189"/>
                </a:lnTo>
                <a:close/>
                <a:moveTo>
                  <a:pt x="3775167" y="3918858"/>
                </a:moveTo>
                <a:lnTo>
                  <a:pt x="4946470" y="5090161"/>
                </a:lnTo>
                <a:lnTo>
                  <a:pt x="3775167" y="6261464"/>
                </a:lnTo>
                <a:lnTo>
                  <a:pt x="2603864" y="5090161"/>
                </a:lnTo>
                <a:close/>
                <a:moveTo>
                  <a:pt x="1171303" y="3918858"/>
                </a:moveTo>
                <a:lnTo>
                  <a:pt x="2342606" y="5090161"/>
                </a:lnTo>
                <a:lnTo>
                  <a:pt x="1171303" y="6261464"/>
                </a:lnTo>
                <a:lnTo>
                  <a:pt x="0" y="5090161"/>
                </a:lnTo>
                <a:close/>
                <a:moveTo>
                  <a:pt x="5077099" y="2595155"/>
                </a:moveTo>
                <a:lnTo>
                  <a:pt x="6248402" y="3766458"/>
                </a:lnTo>
                <a:lnTo>
                  <a:pt x="5077099" y="4937761"/>
                </a:lnTo>
                <a:lnTo>
                  <a:pt x="3905796" y="3766458"/>
                </a:lnTo>
                <a:close/>
                <a:moveTo>
                  <a:pt x="2473235" y="2595155"/>
                </a:moveTo>
                <a:lnTo>
                  <a:pt x="3644538" y="3766458"/>
                </a:lnTo>
                <a:lnTo>
                  <a:pt x="2473235" y="4937761"/>
                </a:lnTo>
                <a:lnTo>
                  <a:pt x="1301932" y="3766458"/>
                </a:lnTo>
                <a:close/>
                <a:moveTo>
                  <a:pt x="3775167" y="1323703"/>
                </a:moveTo>
                <a:lnTo>
                  <a:pt x="4946470" y="2495007"/>
                </a:lnTo>
                <a:lnTo>
                  <a:pt x="3775167" y="3666309"/>
                </a:lnTo>
                <a:lnTo>
                  <a:pt x="2603864" y="2495007"/>
                </a:lnTo>
                <a:close/>
                <a:moveTo>
                  <a:pt x="1171303" y="1323703"/>
                </a:moveTo>
                <a:lnTo>
                  <a:pt x="2342606" y="2495007"/>
                </a:lnTo>
                <a:lnTo>
                  <a:pt x="1171303" y="3666309"/>
                </a:lnTo>
                <a:lnTo>
                  <a:pt x="0" y="2495007"/>
                </a:lnTo>
                <a:close/>
                <a:moveTo>
                  <a:pt x="5077099" y="0"/>
                </a:moveTo>
                <a:lnTo>
                  <a:pt x="6248402" y="1171303"/>
                </a:lnTo>
                <a:lnTo>
                  <a:pt x="5077099" y="2342606"/>
                </a:lnTo>
                <a:lnTo>
                  <a:pt x="3905796" y="1171303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37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4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1" r:id="rId6"/>
    <p:sldLayoutId id="2147483662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8" r:id="rId5"/>
    <p:sldLayoutId id="214748367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82998" y="3284569"/>
            <a:ext cx="3295500" cy="574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Phát Triển Ứng Dụng Web 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2933" y="1245471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NHÓM 10</a:t>
            </a:r>
            <a:br>
              <a:rPr lang="en" dirty="0"/>
            </a:br>
            <a:r>
              <a:rPr lang="en" dirty="0"/>
              <a:t>IS207.L21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93004" y="3612152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479688" y="1390020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7978757" y="1778188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EE57E0-C7A2-426E-BB50-058EFD231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633" y="-991230"/>
            <a:ext cx="4541282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49840" y="1167848"/>
            <a:ext cx="6049552" cy="3728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Validate: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Field is required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On focus =&gt; Blur =&gt; Notice message require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Username : must be a valid email &lt;...@....&gt;</a:t>
            </a:r>
          </a:p>
          <a:p>
            <a:pPr marL="114300" indent="0" algn="l"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Logic: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Login =&gt; To Page Login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Register =&gt; To Page Register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forget password =&gt; To Page Check Your Email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60902" y="284032"/>
            <a:ext cx="527359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20B0604020202020204" charset="0"/>
              </a:rPr>
              <a:t>FORGOTPW &amp; CHECK MAIL</a:t>
            </a:r>
            <a:endParaRPr dirty="0">
              <a:latin typeface="Share Tech" panose="020B0604020202020204" charset="0"/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6551927" y="-830607"/>
            <a:ext cx="2374191" cy="4790703"/>
            <a:chOff x="3648487" y="-418707"/>
            <a:chExt cx="2584013" cy="4790703"/>
          </a:xfrm>
        </p:grpSpPr>
        <p:sp>
          <p:nvSpPr>
            <p:cNvPr id="529" name="Google Shape;529;p28"/>
            <p:cNvSpPr/>
            <p:nvPr/>
          </p:nvSpPr>
          <p:spPr>
            <a:xfrm>
              <a:off x="3648487" y="4366721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071493" y="-418707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568;p48">
            <a:extLst>
              <a:ext uri="{FF2B5EF4-FFF2-40B4-BE49-F238E27FC236}">
                <a16:creationId xmlns:a16="http://schemas.microsoft.com/office/drawing/2014/main" id="{E50D6755-DC90-44CE-AE0A-FE10774B87C1}"/>
              </a:ext>
            </a:extLst>
          </p:cNvPr>
          <p:cNvSpPr/>
          <p:nvPr/>
        </p:nvSpPr>
        <p:spPr>
          <a:xfrm rot="10800000">
            <a:off x="4585005" y="4313567"/>
            <a:ext cx="623420" cy="152926"/>
          </a:xfrm>
          <a:custGeom>
            <a:avLst/>
            <a:gdLst/>
            <a:ahLst/>
            <a:cxnLst/>
            <a:rect l="l" t="t" r="r" b="b"/>
            <a:pathLst>
              <a:path w="12609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2" y="3092"/>
                  <a:pt x="2049" y="3092"/>
                </a:cubicBezTo>
                <a:cubicBezTo>
                  <a:pt x="2840" y="3092"/>
                  <a:pt x="3599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297" y="2952"/>
                  <a:pt x="10680" y="3092"/>
                  <a:pt x="11057" y="3092"/>
                </a:cubicBezTo>
                <a:cubicBezTo>
                  <a:pt x="11846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1569;p48">
            <a:extLst>
              <a:ext uri="{FF2B5EF4-FFF2-40B4-BE49-F238E27FC236}">
                <a16:creationId xmlns:a16="http://schemas.microsoft.com/office/drawing/2014/main" id="{A0201066-2EC1-443C-A70A-0ED559BEE1D9}"/>
              </a:ext>
            </a:extLst>
          </p:cNvPr>
          <p:cNvSpPr/>
          <p:nvPr/>
        </p:nvSpPr>
        <p:spPr>
          <a:xfrm rot="10800000">
            <a:off x="2219270" y="4816230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1570;p48">
            <a:extLst>
              <a:ext uri="{FF2B5EF4-FFF2-40B4-BE49-F238E27FC236}">
                <a16:creationId xmlns:a16="http://schemas.microsoft.com/office/drawing/2014/main" id="{84A98B9D-B385-4948-9998-5B0288EE27BF}"/>
              </a:ext>
            </a:extLst>
          </p:cNvPr>
          <p:cNvSpPr/>
          <p:nvPr/>
        </p:nvSpPr>
        <p:spPr>
          <a:xfrm rot="5400000">
            <a:off x="8393910" y="781120"/>
            <a:ext cx="1069144" cy="152926"/>
          </a:xfrm>
          <a:custGeom>
            <a:avLst/>
            <a:gdLst/>
            <a:ahLst/>
            <a:cxnLst/>
            <a:rect l="l" t="t" r="r" b="b"/>
            <a:pathLst>
              <a:path w="21624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4" y="3092"/>
                  <a:pt x="2053" y="3092"/>
                </a:cubicBezTo>
                <a:cubicBezTo>
                  <a:pt x="2847" y="3092"/>
                  <a:pt x="3610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302" y="2952"/>
                  <a:pt x="10687" y="3092"/>
                  <a:pt x="11064" y="3092"/>
                </a:cubicBezTo>
                <a:cubicBezTo>
                  <a:pt x="11853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  <a:moveTo>
                  <a:pt x="15575" y="1"/>
                </a:moveTo>
                <a:cubicBezTo>
                  <a:pt x="14207" y="1"/>
                  <a:pt x="13515" y="1665"/>
                  <a:pt x="14487" y="2638"/>
                </a:cubicBezTo>
                <a:cubicBezTo>
                  <a:pt x="14802" y="2952"/>
                  <a:pt x="15188" y="3092"/>
                  <a:pt x="15567" y="3092"/>
                </a:cubicBezTo>
                <a:cubicBezTo>
                  <a:pt x="16362" y="3092"/>
                  <a:pt x="17124" y="2476"/>
                  <a:pt x="17124" y="1550"/>
                </a:cubicBezTo>
                <a:cubicBezTo>
                  <a:pt x="17124" y="693"/>
                  <a:pt x="16432" y="1"/>
                  <a:pt x="15592" y="1"/>
                </a:cubicBezTo>
                <a:close/>
                <a:moveTo>
                  <a:pt x="20091" y="1"/>
                </a:moveTo>
                <a:cubicBezTo>
                  <a:pt x="18707" y="1"/>
                  <a:pt x="18031" y="1665"/>
                  <a:pt x="19003" y="2638"/>
                </a:cubicBezTo>
                <a:cubicBezTo>
                  <a:pt x="19317" y="2952"/>
                  <a:pt x="19702" y="3092"/>
                  <a:pt x="20079" y="3092"/>
                </a:cubicBezTo>
                <a:cubicBezTo>
                  <a:pt x="20869" y="3092"/>
                  <a:pt x="21624" y="2476"/>
                  <a:pt x="21624" y="1550"/>
                </a:cubicBezTo>
                <a:cubicBezTo>
                  <a:pt x="21624" y="693"/>
                  <a:pt x="20948" y="1"/>
                  <a:pt x="20091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573;p48">
            <a:extLst>
              <a:ext uri="{FF2B5EF4-FFF2-40B4-BE49-F238E27FC236}">
                <a16:creationId xmlns:a16="http://schemas.microsoft.com/office/drawing/2014/main" id="{2FC2B4F8-E2E6-4A32-8844-CF78C4F566D8}"/>
              </a:ext>
            </a:extLst>
          </p:cNvPr>
          <p:cNvSpPr/>
          <p:nvPr/>
        </p:nvSpPr>
        <p:spPr>
          <a:xfrm rot="10800000">
            <a:off x="5381128" y="3748538"/>
            <a:ext cx="8207" cy="1426861"/>
          </a:xfrm>
          <a:custGeom>
            <a:avLst/>
            <a:gdLst/>
            <a:ahLst/>
            <a:cxnLst/>
            <a:rect l="l" t="t" r="r" b="b"/>
            <a:pathLst>
              <a:path w="166" h="28859" extrusionOk="0">
                <a:moveTo>
                  <a:pt x="1" y="0"/>
                </a:moveTo>
                <a:lnTo>
                  <a:pt x="1" y="28859"/>
                </a:lnTo>
                <a:lnTo>
                  <a:pt x="166" y="28859"/>
                </a:lnTo>
                <a:lnTo>
                  <a:pt x="1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2F4BD-5BAA-4D7B-963A-BB69CA5C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13" y="257566"/>
            <a:ext cx="2573758" cy="3240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B25C3-8E9C-47DD-96A7-24572342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241" y="3605071"/>
            <a:ext cx="2892173" cy="1236653"/>
          </a:xfrm>
          <a:prstGeom prst="rect">
            <a:avLst/>
          </a:prstGeom>
        </p:spPr>
      </p:pic>
      <p:sp>
        <p:nvSpPr>
          <p:cNvPr id="53" name="Google Shape;1569;p48">
            <a:extLst>
              <a:ext uri="{FF2B5EF4-FFF2-40B4-BE49-F238E27FC236}">
                <a16:creationId xmlns:a16="http://schemas.microsoft.com/office/drawing/2014/main" id="{7C4FD3B3-B380-4A5A-88D9-665C08B25466}"/>
              </a:ext>
            </a:extLst>
          </p:cNvPr>
          <p:cNvSpPr/>
          <p:nvPr/>
        </p:nvSpPr>
        <p:spPr>
          <a:xfrm rot="5400000">
            <a:off x="7212970" y="2707545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1571;p48">
            <a:extLst>
              <a:ext uri="{FF2B5EF4-FFF2-40B4-BE49-F238E27FC236}">
                <a16:creationId xmlns:a16="http://schemas.microsoft.com/office/drawing/2014/main" id="{A536038B-E857-41F1-9102-52FA6FD44C6E}"/>
              </a:ext>
            </a:extLst>
          </p:cNvPr>
          <p:cNvSpPr/>
          <p:nvPr/>
        </p:nvSpPr>
        <p:spPr>
          <a:xfrm rot="10800000">
            <a:off x="7101447" y="4919964"/>
            <a:ext cx="1784627" cy="152876"/>
          </a:xfrm>
          <a:custGeom>
            <a:avLst/>
            <a:gdLst/>
            <a:ahLst/>
            <a:cxnLst/>
            <a:rect l="l" t="t" r="r" b="b"/>
            <a:pathLst>
              <a:path w="36095" h="3092" extrusionOk="0">
                <a:moveTo>
                  <a:pt x="2061" y="1"/>
                </a:moveTo>
                <a:cubicBezTo>
                  <a:pt x="693" y="1"/>
                  <a:pt x="1" y="1649"/>
                  <a:pt x="973" y="2638"/>
                </a:cubicBezTo>
                <a:cubicBezTo>
                  <a:pt x="1286" y="2951"/>
                  <a:pt x="1670" y="3092"/>
                  <a:pt x="2047" y="3092"/>
                </a:cubicBezTo>
                <a:cubicBezTo>
                  <a:pt x="2839" y="3092"/>
                  <a:pt x="3599" y="2471"/>
                  <a:pt x="3610" y="1533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692" y="1"/>
                </a:moveTo>
                <a:cubicBezTo>
                  <a:pt x="5324" y="1"/>
                  <a:pt x="4632" y="1665"/>
                  <a:pt x="5604" y="2638"/>
                </a:cubicBezTo>
                <a:cubicBezTo>
                  <a:pt x="5918" y="2951"/>
                  <a:pt x="6303" y="3092"/>
                  <a:pt x="6682" y="3092"/>
                </a:cubicBezTo>
                <a:cubicBezTo>
                  <a:pt x="7477" y="3092"/>
                  <a:pt x="8241" y="2471"/>
                  <a:pt x="8241" y="1533"/>
                </a:cubicBezTo>
                <a:cubicBezTo>
                  <a:pt x="8241" y="693"/>
                  <a:pt x="7549" y="1"/>
                  <a:pt x="6708" y="1"/>
                </a:cubicBezTo>
                <a:close/>
                <a:moveTo>
                  <a:pt x="11340" y="1"/>
                </a:moveTo>
                <a:cubicBezTo>
                  <a:pt x="9955" y="1"/>
                  <a:pt x="9263" y="1649"/>
                  <a:pt x="10235" y="2638"/>
                </a:cubicBezTo>
                <a:cubicBezTo>
                  <a:pt x="10549" y="2951"/>
                  <a:pt x="10934" y="3092"/>
                  <a:pt x="11313" y="3092"/>
                </a:cubicBezTo>
                <a:cubicBezTo>
                  <a:pt x="12108" y="3092"/>
                  <a:pt x="12872" y="2471"/>
                  <a:pt x="12872" y="1533"/>
                </a:cubicBezTo>
                <a:cubicBezTo>
                  <a:pt x="12872" y="693"/>
                  <a:pt x="12197" y="1"/>
                  <a:pt x="11340" y="1"/>
                </a:cubicBezTo>
                <a:close/>
                <a:moveTo>
                  <a:pt x="15971" y="1"/>
                </a:moveTo>
                <a:cubicBezTo>
                  <a:pt x="14603" y="1"/>
                  <a:pt x="13911" y="1665"/>
                  <a:pt x="14883" y="2638"/>
                </a:cubicBezTo>
                <a:cubicBezTo>
                  <a:pt x="15197" y="2951"/>
                  <a:pt x="15582" y="3092"/>
                  <a:pt x="15961" y="3092"/>
                </a:cubicBezTo>
                <a:cubicBezTo>
                  <a:pt x="16756" y="3092"/>
                  <a:pt x="17520" y="2471"/>
                  <a:pt x="17520" y="1533"/>
                </a:cubicBezTo>
                <a:cubicBezTo>
                  <a:pt x="17520" y="693"/>
                  <a:pt x="16844" y="1"/>
                  <a:pt x="16004" y="1"/>
                </a:cubicBezTo>
                <a:close/>
                <a:moveTo>
                  <a:pt x="20618" y="1"/>
                </a:moveTo>
                <a:cubicBezTo>
                  <a:pt x="19251" y="1"/>
                  <a:pt x="18558" y="1649"/>
                  <a:pt x="19531" y="2638"/>
                </a:cubicBezTo>
                <a:cubicBezTo>
                  <a:pt x="19844" y="2951"/>
                  <a:pt x="20230" y="3092"/>
                  <a:pt x="20608" y="3092"/>
                </a:cubicBezTo>
                <a:cubicBezTo>
                  <a:pt x="21404" y="3092"/>
                  <a:pt x="22168" y="2471"/>
                  <a:pt x="22168" y="1533"/>
                </a:cubicBezTo>
                <a:cubicBezTo>
                  <a:pt x="22168" y="693"/>
                  <a:pt x="21475" y="1"/>
                  <a:pt x="20635" y="1"/>
                </a:cubicBezTo>
                <a:close/>
                <a:moveTo>
                  <a:pt x="25266" y="1"/>
                </a:moveTo>
                <a:cubicBezTo>
                  <a:pt x="23882" y="1"/>
                  <a:pt x="23206" y="1665"/>
                  <a:pt x="24178" y="2638"/>
                </a:cubicBezTo>
                <a:cubicBezTo>
                  <a:pt x="24492" y="2951"/>
                  <a:pt x="24876" y="3092"/>
                  <a:pt x="25252" y="3092"/>
                </a:cubicBezTo>
                <a:cubicBezTo>
                  <a:pt x="26042" y="3092"/>
                  <a:pt x="26799" y="2471"/>
                  <a:pt x="26799" y="1533"/>
                </a:cubicBezTo>
                <a:cubicBezTo>
                  <a:pt x="26799" y="693"/>
                  <a:pt x="26123" y="1"/>
                  <a:pt x="25266" y="1"/>
                </a:cubicBezTo>
                <a:close/>
                <a:moveTo>
                  <a:pt x="29897" y="1"/>
                </a:moveTo>
                <a:cubicBezTo>
                  <a:pt x="28529" y="1"/>
                  <a:pt x="27837" y="1649"/>
                  <a:pt x="28810" y="2638"/>
                </a:cubicBezTo>
                <a:cubicBezTo>
                  <a:pt x="29123" y="2951"/>
                  <a:pt x="29509" y="3092"/>
                  <a:pt x="29887" y="3092"/>
                </a:cubicBezTo>
                <a:cubicBezTo>
                  <a:pt x="30682" y="3092"/>
                  <a:pt x="31447" y="2471"/>
                  <a:pt x="31447" y="1533"/>
                </a:cubicBezTo>
                <a:cubicBezTo>
                  <a:pt x="31447" y="693"/>
                  <a:pt x="30771" y="1"/>
                  <a:pt x="29914" y="1"/>
                </a:cubicBezTo>
                <a:close/>
                <a:moveTo>
                  <a:pt x="34545" y="1"/>
                </a:moveTo>
                <a:cubicBezTo>
                  <a:pt x="33177" y="1"/>
                  <a:pt x="32485" y="1665"/>
                  <a:pt x="33457" y="2638"/>
                </a:cubicBezTo>
                <a:cubicBezTo>
                  <a:pt x="33771" y="2951"/>
                  <a:pt x="34156" y="3092"/>
                  <a:pt x="34535" y="3092"/>
                </a:cubicBezTo>
                <a:cubicBezTo>
                  <a:pt x="35330" y="3092"/>
                  <a:pt x="36094" y="2471"/>
                  <a:pt x="36094" y="1533"/>
                </a:cubicBezTo>
                <a:cubicBezTo>
                  <a:pt x="36094" y="693"/>
                  <a:pt x="35402" y="1"/>
                  <a:pt x="34562" y="1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20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34A0F-86A1-49E2-BC86-E7222947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44" y="1072561"/>
            <a:ext cx="8178619" cy="920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903BB-C8D7-4983-B359-672F00B95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2215350"/>
            <a:ext cx="8126419" cy="991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DA84A-B412-4053-86EE-6CBDE74A0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995" y="3916534"/>
            <a:ext cx="1158768" cy="1090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3890FC-69D9-4696-957F-16FF637AA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43" y="3488570"/>
            <a:ext cx="2157113" cy="1164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50629-62B9-4D70-98B9-96DF2428F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895" y="3648399"/>
            <a:ext cx="3966561" cy="677538"/>
          </a:xfrm>
          <a:prstGeom prst="rect">
            <a:avLst/>
          </a:prstGeom>
        </p:spPr>
      </p:pic>
      <p:grpSp>
        <p:nvGrpSpPr>
          <p:cNvPr id="16" name="Google Shape;442;p25">
            <a:extLst>
              <a:ext uri="{FF2B5EF4-FFF2-40B4-BE49-F238E27FC236}">
                <a16:creationId xmlns:a16="http://schemas.microsoft.com/office/drawing/2014/main" id="{BB30709F-0697-44C5-8693-5B7AF468F93C}"/>
              </a:ext>
            </a:extLst>
          </p:cNvPr>
          <p:cNvGrpSpPr/>
          <p:nvPr/>
        </p:nvGrpSpPr>
        <p:grpSpPr>
          <a:xfrm>
            <a:off x="8514711" y="1072561"/>
            <a:ext cx="121434" cy="1073147"/>
            <a:chOff x="6232314" y="3696331"/>
            <a:chExt cx="121434" cy="1073147"/>
          </a:xfrm>
        </p:grpSpPr>
        <p:sp>
          <p:nvSpPr>
            <p:cNvPr id="17" name="Google Shape;443;p25">
              <a:extLst>
                <a:ext uri="{FF2B5EF4-FFF2-40B4-BE49-F238E27FC236}">
                  <a16:creationId xmlns:a16="http://schemas.microsoft.com/office/drawing/2014/main" id="{5AB78624-27B4-42B2-9424-5C46E81DA846}"/>
                </a:ext>
              </a:extLst>
            </p:cNvPr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25">
              <a:extLst>
                <a:ext uri="{FF2B5EF4-FFF2-40B4-BE49-F238E27FC236}">
                  <a16:creationId xmlns:a16="http://schemas.microsoft.com/office/drawing/2014/main" id="{6B553B5C-9FDF-4FFE-A8AE-B379059E98DD}"/>
                </a:ext>
              </a:extLst>
            </p:cNvPr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442;p25">
            <a:extLst>
              <a:ext uri="{FF2B5EF4-FFF2-40B4-BE49-F238E27FC236}">
                <a16:creationId xmlns:a16="http://schemas.microsoft.com/office/drawing/2014/main" id="{87BC10E9-9F39-45FD-A9EF-A58F87024B77}"/>
              </a:ext>
            </a:extLst>
          </p:cNvPr>
          <p:cNvGrpSpPr/>
          <p:nvPr/>
        </p:nvGrpSpPr>
        <p:grpSpPr>
          <a:xfrm>
            <a:off x="558108" y="2290558"/>
            <a:ext cx="121434" cy="1073147"/>
            <a:chOff x="6232314" y="3696331"/>
            <a:chExt cx="121434" cy="1073147"/>
          </a:xfrm>
        </p:grpSpPr>
        <p:sp>
          <p:nvSpPr>
            <p:cNvPr id="20" name="Google Shape;443;p25">
              <a:extLst>
                <a:ext uri="{FF2B5EF4-FFF2-40B4-BE49-F238E27FC236}">
                  <a16:creationId xmlns:a16="http://schemas.microsoft.com/office/drawing/2014/main" id="{DC42FA91-737B-4767-93E6-F27968FA461D}"/>
                </a:ext>
              </a:extLst>
            </p:cNvPr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4;p25">
              <a:extLst>
                <a:ext uri="{FF2B5EF4-FFF2-40B4-BE49-F238E27FC236}">
                  <a16:creationId xmlns:a16="http://schemas.microsoft.com/office/drawing/2014/main" id="{79AF7E79-AEB8-4331-8490-0835848CC672}"/>
                </a:ext>
              </a:extLst>
            </p:cNvPr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FOOTER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759B2-7921-4B55-A3DE-36E821C0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72" y="1443970"/>
            <a:ext cx="7495256" cy="30127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771793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</a:rPr>
              <a:t>HEADER – FOOTER RESPONSIVE </a:t>
            </a:r>
            <a:endParaRPr dirty="0">
              <a:latin typeface="Share Tech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F19A7-10B5-42B5-AEBC-ED8B0CB8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843" y="892030"/>
            <a:ext cx="2286829" cy="4126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876FB-EEC7-4689-9EB7-F9D4FEA42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328" y="1329513"/>
            <a:ext cx="2890446" cy="28101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8BC676-E881-44E6-BDAB-F141CC5710E5}"/>
              </a:ext>
            </a:extLst>
          </p:cNvPr>
          <p:cNvCxnSpPr>
            <a:cxnSpLocks/>
          </p:cNvCxnSpPr>
          <p:nvPr/>
        </p:nvCxnSpPr>
        <p:spPr>
          <a:xfrm>
            <a:off x="730102" y="1070344"/>
            <a:ext cx="0" cy="271484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F87324-A2F0-40F6-B162-82EF8C8EB442}"/>
              </a:ext>
            </a:extLst>
          </p:cNvPr>
          <p:cNvCxnSpPr>
            <a:cxnSpLocks/>
          </p:cNvCxnSpPr>
          <p:nvPr/>
        </p:nvCxnSpPr>
        <p:spPr>
          <a:xfrm>
            <a:off x="882502" y="1329513"/>
            <a:ext cx="0" cy="265415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37B2E5-6D74-484D-94FD-D4B8BEF1424F}"/>
              </a:ext>
            </a:extLst>
          </p:cNvPr>
          <p:cNvCxnSpPr>
            <a:cxnSpLocks/>
          </p:cNvCxnSpPr>
          <p:nvPr/>
        </p:nvCxnSpPr>
        <p:spPr>
          <a:xfrm>
            <a:off x="4919330" y="892030"/>
            <a:ext cx="0" cy="362326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E6E44D-113D-41F9-85BD-BD045A568697}"/>
              </a:ext>
            </a:extLst>
          </p:cNvPr>
          <p:cNvCxnSpPr>
            <a:cxnSpLocks/>
          </p:cNvCxnSpPr>
          <p:nvPr/>
        </p:nvCxnSpPr>
        <p:spPr>
          <a:xfrm>
            <a:off x="5100083" y="1268819"/>
            <a:ext cx="0" cy="36717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E26624-4741-4495-8C5F-CE439ADF4613}"/>
              </a:ext>
            </a:extLst>
          </p:cNvPr>
          <p:cNvCxnSpPr>
            <a:cxnSpLocks/>
          </p:cNvCxnSpPr>
          <p:nvPr/>
        </p:nvCxnSpPr>
        <p:spPr>
          <a:xfrm>
            <a:off x="882502" y="1222744"/>
            <a:ext cx="0" cy="271484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94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  <a:cs typeface="Times New Roman" panose="02020603050405020304" pitchFamily="18" charset="0"/>
              </a:rPr>
              <a:t>HOMEPAGE</a:t>
            </a:r>
            <a:endParaRPr dirty="0">
              <a:latin typeface="Share Tech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0" name="Google Shape;1103;p38"/>
          <p:cNvSpPr txBox="1">
            <a:spLocks/>
          </p:cNvSpPr>
          <p:nvPr/>
        </p:nvSpPr>
        <p:spPr>
          <a:xfrm>
            <a:off x="363682" y="1770905"/>
            <a:ext cx="237272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endParaRPr lang="en-US" sz="1400" dirty="0"/>
          </a:p>
        </p:txBody>
      </p:sp>
      <p:sp>
        <p:nvSpPr>
          <p:cNvPr id="31" name="Google Shape;1103;p38"/>
          <p:cNvSpPr txBox="1">
            <a:spLocks/>
          </p:cNvSpPr>
          <p:nvPr/>
        </p:nvSpPr>
        <p:spPr>
          <a:xfrm>
            <a:off x="569206" y="1127142"/>
            <a:ext cx="4002794" cy="383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sz="1400" b="1" dirty="0">
                <a:latin typeface="-apple-system"/>
              </a:rPr>
              <a:t>DESCRIPTION</a:t>
            </a:r>
          </a:p>
          <a:p>
            <a:r>
              <a:rPr lang="en-US" sz="1400" dirty="0">
                <a:latin typeface="-apple-system"/>
              </a:rPr>
              <a:t>UI:</a:t>
            </a:r>
          </a:p>
          <a:p>
            <a:pPr lvl="1"/>
            <a:r>
              <a:rPr lang="en-US" dirty="0">
                <a:latin typeface="-apple-system"/>
              </a:rPr>
              <a:t> Like Layout Image</a:t>
            </a:r>
          </a:p>
          <a:p>
            <a:pPr lvl="1"/>
            <a:r>
              <a:rPr lang="en-US" dirty="0">
                <a:latin typeface="-apple-system"/>
              </a:rPr>
              <a:t> All post component have :image , title , type, a piece of content, time(? hours ago)</a:t>
            </a:r>
          </a:p>
          <a:p>
            <a:r>
              <a:rPr lang="en-US" sz="1400" dirty="0">
                <a:latin typeface="-apple-system"/>
              </a:rPr>
              <a:t>Logic:</a:t>
            </a:r>
          </a:p>
          <a:p>
            <a:pPr lvl="1"/>
            <a:r>
              <a:rPr lang="en-US" dirty="0">
                <a:latin typeface="-apple-system"/>
              </a:rPr>
              <a:t> Carousel : Just Display Top 3 News ( Read Owl Carousel 2 Or Slick Carousel)</a:t>
            </a:r>
          </a:p>
          <a:p>
            <a:pPr lvl="1"/>
            <a:r>
              <a:rPr lang="en-US" dirty="0">
                <a:latin typeface="-apple-system"/>
              </a:rPr>
              <a:t> Click on post -&gt; Go to page details</a:t>
            </a:r>
          </a:p>
          <a:p>
            <a:pPr lvl="1"/>
            <a:r>
              <a:rPr lang="en-US" dirty="0">
                <a:latin typeface="-apple-system"/>
              </a:rPr>
              <a:t> Click see more =&gt; Display more post</a:t>
            </a:r>
          </a:p>
          <a:p>
            <a:pPr marL="0" indent="0" algn="ctr">
              <a:lnSpc>
                <a:spcPct val="100000"/>
              </a:lnSpc>
              <a:buFont typeface="Maven Pro"/>
              <a:buNone/>
            </a:pP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50" y="1064768"/>
            <a:ext cx="4243184" cy="1835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50" y="2975117"/>
            <a:ext cx="4243184" cy="16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4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  <a:cs typeface="Times New Roman" panose="02020603050405020304" pitchFamily="18" charset="0"/>
              </a:rPr>
              <a:t>DETAIL</a:t>
            </a:r>
            <a:endParaRPr dirty="0">
              <a:latin typeface="Share Tech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2DF73F-6297-4F5C-9278-AD1294B0AB1B}"/>
              </a:ext>
            </a:extLst>
          </p:cNvPr>
          <p:cNvGrpSpPr/>
          <p:nvPr/>
        </p:nvGrpSpPr>
        <p:grpSpPr>
          <a:xfrm>
            <a:off x="3256674" y="1028856"/>
            <a:ext cx="2788357" cy="2736312"/>
            <a:chOff x="3802112" y="1455143"/>
            <a:chExt cx="2913109" cy="263513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1FFADF-83B8-416C-90E5-D5FA1CB4DFB8}"/>
                </a:ext>
              </a:extLst>
            </p:cNvPr>
            <p:cNvSpPr/>
            <p:nvPr/>
          </p:nvSpPr>
          <p:spPr>
            <a:xfrm>
              <a:off x="4940413" y="2507810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0E296BE6-C8E4-46CA-977F-FD4D74D7CE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2112" y="2414126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5D3633AD-B2C8-4A17-AA71-410FAD467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6796" y="1455143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3" name="Rectangle 1">
              <a:extLst>
                <a:ext uri="{FF2B5EF4-FFF2-40B4-BE49-F238E27FC236}">
                  <a16:creationId xmlns:a16="http://schemas.microsoft.com/office/drawing/2014/main" id="{BB4C0987-4B7B-41FA-84C7-D52E94F75D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1480" y="2414126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92A4F3E3-0655-4484-A973-F232A7A44C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6796" y="3429000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AB8AC4-3D86-4FCA-A2CB-EFCFB9583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1343" y="1785783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22482E-DC4F-4950-90B8-882D2E5344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343" y="3473759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929B8C7-84CC-4DC4-BC48-5A0D1A713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2304" y="3473759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3ECCB1-28EE-4246-9C61-89988C6E43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2304" y="1785783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2591697-2922-4809-BA91-A22864E4D32C}"/>
              </a:ext>
            </a:extLst>
          </p:cNvPr>
          <p:cNvSpPr txBox="1"/>
          <p:nvPr/>
        </p:nvSpPr>
        <p:spPr>
          <a:xfrm>
            <a:off x="2350239" y="446253"/>
            <a:ext cx="4642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Title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D50AA1-9267-44BF-9C97-F636E38DD638}"/>
              </a:ext>
            </a:extLst>
          </p:cNvPr>
          <p:cNvSpPr txBox="1"/>
          <p:nvPr/>
        </p:nvSpPr>
        <p:spPr>
          <a:xfrm>
            <a:off x="-558755" y="2030773"/>
            <a:ext cx="4642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Image, Content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206DF8-395B-4CFB-83E7-C6C43CB30FE8}"/>
              </a:ext>
            </a:extLst>
          </p:cNvPr>
          <p:cNvSpPr txBox="1"/>
          <p:nvPr/>
        </p:nvSpPr>
        <p:spPr>
          <a:xfrm>
            <a:off x="5121727" y="2053953"/>
            <a:ext cx="4642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Comment Box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20023E-7C72-4011-901F-74B03F194B78}"/>
              </a:ext>
            </a:extLst>
          </p:cNvPr>
          <p:cNvSpPr txBox="1"/>
          <p:nvPr/>
        </p:nvSpPr>
        <p:spPr>
          <a:xfrm>
            <a:off x="2337955" y="3853034"/>
            <a:ext cx="4642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Another post, shared post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850DB1E-561D-4E18-97B8-199F4AFFDD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52465" cy="1864525"/>
          </a:xfrm>
          <a:custGeom>
            <a:avLst/>
            <a:gdLst>
              <a:gd name="connsiteX0" fmla="*/ 5691 w 2469953"/>
              <a:gd name="connsiteY0" fmla="*/ 143427 h 2486033"/>
              <a:gd name="connsiteX1" fmla="*/ 1176994 w 2469953"/>
              <a:gd name="connsiteY1" fmla="*/ 1314730 h 2486033"/>
              <a:gd name="connsiteX2" fmla="*/ 5691 w 2469953"/>
              <a:gd name="connsiteY2" fmla="*/ 2486033 h 2486033"/>
              <a:gd name="connsiteX3" fmla="*/ 0 w 2469953"/>
              <a:gd name="connsiteY3" fmla="*/ 2480342 h 2486033"/>
              <a:gd name="connsiteX4" fmla="*/ 0 w 2469953"/>
              <a:gd name="connsiteY4" fmla="*/ 149118 h 2486033"/>
              <a:gd name="connsiteX5" fmla="*/ 145293 w 2469953"/>
              <a:gd name="connsiteY5" fmla="*/ 0 h 2486033"/>
              <a:gd name="connsiteX6" fmla="*/ 2469953 w 2469953"/>
              <a:gd name="connsiteY6" fmla="*/ 0 h 2486033"/>
              <a:gd name="connsiteX7" fmla="*/ 1307623 w 2469953"/>
              <a:gd name="connsiteY7" fmla="*/ 1162330 h 248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9953" h="2486033">
                <a:moveTo>
                  <a:pt x="5691" y="143427"/>
                </a:moveTo>
                <a:lnTo>
                  <a:pt x="1176994" y="1314730"/>
                </a:lnTo>
                <a:lnTo>
                  <a:pt x="5691" y="2486033"/>
                </a:lnTo>
                <a:lnTo>
                  <a:pt x="0" y="2480342"/>
                </a:lnTo>
                <a:lnTo>
                  <a:pt x="0" y="149118"/>
                </a:lnTo>
                <a:close/>
                <a:moveTo>
                  <a:pt x="145293" y="0"/>
                </a:moveTo>
                <a:lnTo>
                  <a:pt x="2469953" y="0"/>
                </a:lnTo>
                <a:lnTo>
                  <a:pt x="1307623" y="1162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6CB43-C3D1-4D80-A988-362864D801F6}"/>
              </a:ext>
            </a:extLst>
          </p:cNvPr>
          <p:cNvSpPr txBox="1">
            <a:spLocks/>
          </p:cNvSpPr>
          <p:nvPr/>
        </p:nvSpPr>
        <p:spPr>
          <a:xfrm>
            <a:off x="1" y="2045430"/>
            <a:ext cx="874549" cy="1749098"/>
          </a:xfrm>
          <a:custGeom>
            <a:avLst/>
            <a:gdLst>
              <a:gd name="connsiteX0" fmla="*/ 0 w 1166065"/>
              <a:gd name="connsiteY0" fmla="*/ 0 h 2332130"/>
              <a:gd name="connsiteX1" fmla="*/ 1166065 w 1166065"/>
              <a:gd name="connsiteY1" fmla="*/ 1166065 h 2332130"/>
              <a:gd name="connsiteX2" fmla="*/ 0 w 1166065"/>
              <a:gd name="connsiteY2" fmla="*/ 2332130 h 233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65" h="2332130">
                <a:moveTo>
                  <a:pt x="0" y="0"/>
                </a:moveTo>
                <a:lnTo>
                  <a:pt x="1166065" y="1166065"/>
                </a:lnTo>
                <a:lnTo>
                  <a:pt x="0" y="23321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94BA0-C061-4557-8913-D93D5F33ACB0}"/>
              </a:ext>
            </a:extLst>
          </p:cNvPr>
          <p:cNvSpPr txBox="1">
            <a:spLocks/>
          </p:cNvSpPr>
          <p:nvPr/>
        </p:nvSpPr>
        <p:spPr>
          <a:xfrm>
            <a:off x="2026919" y="0"/>
            <a:ext cx="1754140" cy="877070"/>
          </a:xfrm>
          <a:custGeom>
            <a:avLst/>
            <a:gdLst>
              <a:gd name="connsiteX0" fmla="*/ 0 w 2338853"/>
              <a:gd name="connsiteY0" fmla="*/ 0 h 1169426"/>
              <a:gd name="connsiteX1" fmla="*/ 2338853 w 2338853"/>
              <a:gd name="connsiteY1" fmla="*/ 0 h 1169426"/>
              <a:gd name="connsiteX2" fmla="*/ 1169426 w 2338853"/>
              <a:gd name="connsiteY2" fmla="*/ 1169426 h 11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8853" h="1169426">
                <a:moveTo>
                  <a:pt x="0" y="0"/>
                </a:moveTo>
                <a:lnTo>
                  <a:pt x="2338853" y="0"/>
                </a:lnTo>
                <a:lnTo>
                  <a:pt x="1169426" y="11694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878CAC-FD09-4167-88E2-4F463472EE9C}"/>
              </a:ext>
            </a:extLst>
          </p:cNvPr>
          <p:cNvSpPr txBox="1">
            <a:spLocks/>
          </p:cNvSpPr>
          <p:nvPr/>
        </p:nvSpPr>
        <p:spPr>
          <a:xfrm>
            <a:off x="0" y="4009299"/>
            <a:ext cx="881693" cy="1134201"/>
          </a:xfrm>
          <a:custGeom>
            <a:avLst/>
            <a:gdLst>
              <a:gd name="connsiteX0" fmla="*/ 4287 w 1175590"/>
              <a:gd name="connsiteY0" fmla="*/ 0 h 1512268"/>
              <a:gd name="connsiteX1" fmla="*/ 1175590 w 1175590"/>
              <a:gd name="connsiteY1" fmla="*/ 1171303 h 1512268"/>
              <a:gd name="connsiteX2" fmla="*/ 834625 w 1175590"/>
              <a:gd name="connsiteY2" fmla="*/ 1512268 h 1512268"/>
              <a:gd name="connsiteX3" fmla="*/ 0 w 1175590"/>
              <a:gd name="connsiteY3" fmla="*/ 1512268 h 1512268"/>
              <a:gd name="connsiteX4" fmla="*/ 0 w 1175590"/>
              <a:gd name="connsiteY4" fmla="*/ 4287 h 15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590" h="1512268">
                <a:moveTo>
                  <a:pt x="4287" y="0"/>
                </a:moveTo>
                <a:lnTo>
                  <a:pt x="1175590" y="1171303"/>
                </a:lnTo>
                <a:lnTo>
                  <a:pt x="834625" y="1512268"/>
                </a:lnTo>
                <a:lnTo>
                  <a:pt x="0" y="1512268"/>
                </a:lnTo>
                <a:lnTo>
                  <a:pt x="0" y="4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699713-6AE0-4A17-A192-62B09894798A}"/>
              </a:ext>
            </a:extLst>
          </p:cNvPr>
          <p:cNvSpPr txBox="1">
            <a:spLocks/>
          </p:cNvSpPr>
          <p:nvPr/>
        </p:nvSpPr>
        <p:spPr>
          <a:xfrm>
            <a:off x="4202048" y="219736"/>
            <a:ext cx="3199338" cy="7757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C39D8-212D-4F66-9D42-245A10FC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93" y="995517"/>
            <a:ext cx="7564659" cy="787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ED9F49-733D-41DF-ACF6-2B77054EE682}"/>
              </a:ext>
            </a:extLst>
          </p:cNvPr>
          <p:cNvSpPr txBox="1"/>
          <p:nvPr/>
        </p:nvSpPr>
        <p:spPr>
          <a:xfrm>
            <a:off x="3251745" y="1744034"/>
            <a:ext cx="3471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Image, Content</a:t>
            </a:r>
            <a:endParaRPr lang="en-GB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00ECC3-0D50-4A35-B1AC-44844B67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051" y="2267254"/>
            <a:ext cx="6142703" cy="277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2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850DB1E-561D-4E18-97B8-199F4AFFDD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52465" cy="1864525"/>
          </a:xfrm>
          <a:custGeom>
            <a:avLst/>
            <a:gdLst>
              <a:gd name="connsiteX0" fmla="*/ 5691 w 2469953"/>
              <a:gd name="connsiteY0" fmla="*/ 143427 h 2486033"/>
              <a:gd name="connsiteX1" fmla="*/ 1176994 w 2469953"/>
              <a:gd name="connsiteY1" fmla="*/ 1314730 h 2486033"/>
              <a:gd name="connsiteX2" fmla="*/ 5691 w 2469953"/>
              <a:gd name="connsiteY2" fmla="*/ 2486033 h 2486033"/>
              <a:gd name="connsiteX3" fmla="*/ 0 w 2469953"/>
              <a:gd name="connsiteY3" fmla="*/ 2480342 h 2486033"/>
              <a:gd name="connsiteX4" fmla="*/ 0 w 2469953"/>
              <a:gd name="connsiteY4" fmla="*/ 149118 h 2486033"/>
              <a:gd name="connsiteX5" fmla="*/ 145293 w 2469953"/>
              <a:gd name="connsiteY5" fmla="*/ 0 h 2486033"/>
              <a:gd name="connsiteX6" fmla="*/ 2469953 w 2469953"/>
              <a:gd name="connsiteY6" fmla="*/ 0 h 2486033"/>
              <a:gd name="connsiteX7" fmla="*/ 1307623 w 2469953"/>
              <a:gd name="connsiteY7" fmla="*/ 1162330 h 248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9953" h="2486033">
                <a:moveTo>
                  <a:pt x="5691" y="143427"/>
                </a:moveTo>
                <a:lnTo>
                  <a:pt x="1176994" y="1314730"/>
                </a:lnTo>
                <a:lnTo>
                  <a:pt x="5691" y="2486033"/>
                </a:lnTo>
                <a:lnTo>
                  <a:pt x="0" y="2480342"/>
                </a:lnTo>
                <a:lnTo>
                  <a:pt x="0" y="149118"/>
                </a:lnTo>
                <a:close/>
                <a:moveTo>
                  <a:pt x="145293" y="0"/>
                </a:moveTo>
                <a:lnTo>
                  <a:pt x="2469953" y="0"/>
                </a:lnTo>
                <a:lnTo>
                  <a:pt x="1307623" y="1162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6CB43-C3D1-4D80-A988-362864D801F6}"/>
              </a:ext>
            </a:extLst>
          </p:cNvPr>
          <p:cNvSpPr txBox="1">
            <a:spLocks/>
          </p:cNvSpPr>
          <p:nvPr/>
        </p:nvSpPr>
        <p:spPr>
          <a:xfrm>
            <a:off x="1" y="2045430"/>
            <a:ext cx="874549" cy="1749098"/>
          </a:xfrm>
          <a:custGeom>
            <a:avLst/>
            <a:gdLst>
              <a:gd name="connsiteX0" fmla="*/ 0 w 1166065"/>
              <a:gd name="connsiteY0" fmla="*/ 0 h 2332130"/>
              <a:gd name="connsiteX1" fmla="*/ 1166065 w 1166065"/>
              <a:gd name="connsiteY1" fmla="*/ 1166065 h 2332130"/>
              <a:gd name="connsiteX2" fmla="*/ 0 w 1166065"/>
              <a:gd name="connsiteY2" fmla="*/ 2332130 h 233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65" h="2332130">
                <a:moveTo>
                  <a:pt x="0" y="0"/>
                </a:moveTo>
                <a:lnTo>
                  <a:pt x="1166065" y="1166065"/>
                </a:lnTo>
                <a:lnTo>
                  <a:pt x="0" y="23321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94BA0-C061-4557-8913-D93D5F33ACB0}"/>
              </a:ext>
            </a:extLst>
          </p:cNvPr>
          <p:cNvSpPr txBox="1">
            <a:spLocks/>
          </p:cNvSpPr>
          <p:nvPr/>
        </p:nvSpPr>
        <p:spPr>
          <a:xfrm>
            <a:off x="2026919" y="0"/>
            <a:ext cx="1754140" cy="877070"/>
          </a:xfrm>
          <a:custGeom>
            <a:avLst/>
            <a:gdLst>
              <a:gd name="connsiteX0" fmla="*/ 0 w 2338853"/>
              <a:gd name="connsiteY0" fmla="*/ 0 h 1169426"/>
              <a:gd name="connsiteX1" fmla="*/ 2338853 w 2338853"/>
              <a:gd name="connsiteY1" fmla="*/ 0 h 1169426"/>
              <a:gd name="connsiteX2" fmla="*/ 1169426 w 2338853"/>
              <a:gd name="connsiteY2" fmla="*/ 1169426 h 11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8853" h="1169426">
                <a:moveTo>
                  <a:pt x="0" y="0"/>
                </a:moveTo>
                <a:lnTo>
                  <a:pt x="2338853" y="0"/>
                </a:lnTo>
                <a:lnTo>
                  <a:pt x="1169426" y="11694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878CAC-FD09-4167-88E2-4F463472EE9C}"/>
              </a:ext>
            </a:extLst>
          </p:cNvPr>
          <p:cNvSpPr txBox="1">
            <a:spLocks/>
          </p:cNvSpPr>
          <p:nvPr/>
        </p:nvSpPr>
        <p:spPr>
          <a:xfrm>
            <a:off x="0" y="4009299"/>
            <a:ext cx="881693" cy="1134201"/>
          </a:xfrm>
          <a:custGeom>
            <a:avLst/>
            <a:gdLst>
              <a:gd name="connsiteX0" fmla="*/ 4287 w 1175590"/>
              <a:gd name="connsiteY0" fmla="*/ 0 h 1512268"/>
              <a:gd name="connsiteX1" fmla="*/ 1175590 w 1175590"/>
              <a:gd name="connsiteY1" fmla="*/ 1171303 h 1512268"/>
              <a:gd name="connsiteX2" fmla="*/ 834625 w 1175590"/>
              <a:gd name="connsiteY2" fmla="*/ 1512268 h 1512268"/>
              <a:gd name="connsiteX3" fmla="*/ 0 w 1175590"/>
              <a:gd name="connsiteY3" fmla="*/ 1512268 h 1512268"/>
              <a:gd name="connsiteX4" fmla="*/ 0 w 1175590"/>
              <a:gd name="connsiteY4" fmla="*/ 4287 h 15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590" h="1512268">
                <a:moveTo>
                  <a:pt x="4287" y="0"/>
                </a:moveTo>
                <a:lnTo>
                  <a:pt x="1175590" y="1171303"/>
                </a:lnTo>
                <a:lnTo>
                  <a:pt x="834625" y="1512268"/>
                </a:lnTo>
                <a:lnTo>
                  <a:pt x="0" y="1512268"/>
                </a:lnTo>
                <a:lnTo>
                  <a:pt x="0" y="4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699713-6AE0-4A17-A192-62B09894798A}"/>
              </a:ext>
            </a:extLst>
          </p:cNvPr>
          <p:cNvSpPr txBox="1">
            <a:spLocks/>
          </p:cNvSpPr>
          <p:nvPr/>
        </p:nvSpPr>
        <p:spPr>
          <a:xfrm>
            <a:off x="3541818" y="489179"/>
            <a:ext cx="3199338" cy="7757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Comment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56D90-E639-4624-B559-3A2A9414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21" y="1264960"/>
            <a:ext cx="6165056" cy="34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1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850DB1E-561D-4E18-97B8-199F4AFFDD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52465" cy="1864525"/>
          </a:xfrm>
          <a:custGeom>
            <a:avLst/>
            <a:gdLst>
              <a:gd name="connsiteX0" fmla="*/ 5691 w 2469953"/>
              <a:gd name="connsiteY0" fmla="*/ 143427 h 2486033"/>
              <a:gd name="connsiteX1" fmla="*/ 1176994 w 2469953"/>
              <a:gd name="connsiteY1" fmla="*/ 1314730 h 2486033"/>
              <a:gd name="connsiteX2" fmla="*/ 5691 w 2469953"/>
              <a:gd name="connsiteY2" fmla="*/ 2486033 h 2486033"/>
              <a:gd name="connsiteX3" fmla="*/ 0 w 2469953"/>
              <a:gd name="connsiteY3" fmla="*/ 2480342 h 2486033"/>
              <a:gd name="connsiteX4" fmla="*/ 0 w 2469953"/>
              <a:gd name="connsiteY4" fmla="*/ 149118 h 2486033"/>
              <a:gd name="connsiteX5" fmla="*/ 145293 w 2469953"/>
              <a:gd name="connsiteY5" fmla="*/ 0 h 2486033"/>
              <a:gd name="connsiteX6" fmla="*/ 2469953 w 2469953"/>
              <a:gd name="connsiteY6" fmla="*/ 0 h 2486033"/>
              <a:gd name="connsiteX7" fmla="*/ 1307623 w 2469953"/>
              <a:gd name="connsiteY7" fmla="*/ 1162330 h 248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9953" h="2486033">
                <a:moveTo>
                  <a:pt x="5691" y="143427"/>
                </a:moveTo>
                <a:lnTo>
                  <a:pt x="1176994" y="1314730"/>
                </a:lnTo>
                <a:lnTo>
                  <a:pt x="5691" y="2486033"/>
                </a:lnTo>
                <a:lnTo>
                  <a:pt x="0" y="2480342"/>
                </a:lnTo>
                <a:lnTo>
                  <a:pt x="0" y="149118"/>
                </a:lnTo>
                <a:close/>
                <a:moveTo>
                  <a:pt x="145293" y="0"/>
                </a:moveTo>
                <a:lnTo>
                  <a:pt x="2469953" y="0"/>
                </a:lnTo>
                <a:lnTo>
                  <a:pt x="1307623" y="1162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6CB43-C3D1-4D80-A988-362864D801F6}"/>
              </a:ext>
            </a:extLst>
          </p:cNvPr>
          <p:cNvSpPr txBox="1">
            <a:spLocks/>
          </p:cNvSpPr>
          <p:nvPr/>
        </p:nvSpPr>
        <p:spPr>
          <a:xfrm>
            <a:off x="1" y="2045430"/>
            <a:ext cx="874549" cy="1749098"/>
          </a:xfrm>
          <a:custGeom>
            <a:avLst/>
            <a:gdLst>
              <a:gd name="connsiteX0" fmla="*/ 0 w 1166065"/>
              <a:gd name="connsiteY0" fmla="*/ 0 h 2332130"/>
              <a:gd name="connsiteX1" fmla="*/ 1166065 w 1166065"/>
              <a:gd name="connsiteY1" fmla="*/ 1166065 h 2332130"/>
              <a:gd name="connsiteX2" fmla="*/ 0 w 1166065"/>
              <a:gd name="connsiteY2" fmla="*/ 2332130 h 233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65" h="2332130">
                <a:moveTo>
                  <a:pt x="0" y="0"/>
                </a:moveTo>
                <a:lnTo>
                  <a:pt x="1166065" y="1166065"/>
                </a:lnTo>
                <a:lnTo>
                  <a:pt x="0" y="23321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94BA0-C061-4557-8913-D93D5F33ACB0}"/>
              </a:ext>
            </a:extLst>
          </p:cNvPr>
          <p:cNvSpPr txBox="1">
            <a:spLocks/>
          </p:cNvSpPr>
          <p:nvPr/>
        </p:nvSpPr>
        <p:spPr>
          <a:xfrm>
            <a:off x="2026919" y="0"/>
            <a:ext cx="1754140" cy="877070"/>
          </a:xfrm>
          <a:custGeom>
            <a:avLst/>
            <a:gdLst>
              <a:gd name="connsiteX0" fmla="*/ 0 w 2338853"/>
              <a:gd name="connsiteY0" fmla="*/ 0 h 1169426"/>
              <a:gd name="connsiteX1" fmla="*/ 2338853 w 2338853"/>
              <a:gd name="connsiteY1" fmla="*/ 0 h 1169426"/>
              <a:gd name="connsiteX2" fmla="*/ 1169426 w 2338853"/>
              <a:gd name="connsiteY2" fmla="*/ 1169426 h 11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8853" h="1169426">
                <a:moveTo>
                  <a:pt x="0" y="0"/>
                </a:moveTo>
                <a:lnTo>
                  <a:pt x="2338853" y="0"/>
                </a:lnTo>
                <a:lnTo>
                  <a:pt x="1169426" y="11694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878CAC-FD09-4167-88E2-4F463472EE9C}"/>
              </a:ext>
            </a:extLst>
          </p:cNvPr>
          <p:cNvSpPr txBox="1">
            <a:spLocks/>
          </p:cNvSpPr>
          <p:nvPr/>
        </p:nvSpPr>
        <p:spPr>
          <a:xfrm>
            <a:off x="0" y="4009299"/>
            <a:ext cx="881693" cy="1134201"/>
          </a:xfrm>
          <a:custGeom>
            <a:avLst/>
            <a:gdLst>
              <a:gd name="connsiteX0" fmla="*/ 4287 w 1175590"/>
              <a:gd name="connsiteY0" fmla="*/ 0 h 1512268"/>
              <a:gd name="connsiteX1" fmla="*/ 1175590 w 1175590"/>
              <a:gd name="connsiteY1" fmla="*/ 1171303 h 1512268"/>
              <a:gd name="connsiteX2" fmla="*/ 834625 w 1175590"/>
              <a:gd name="connsiteY2" fmla="*/ 1512268 h 1512268"/>
              <a:gd name="connsiteX3" fmla="*/ 0 w 1175590"/>
              <a:gd name="connsiteY3" fmla="*/ 1512268 h 1512268"/>
              <a:gd name="connsiteX4" fmla="*/ 0 w 1175590"/>
              <a:gd name="connsiteY4" fmla="*/ 4287 h 15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590" h="1512268">
                <a:moveTo>
                  <a:pt x="4287" y="0"/>
                </a:moveTo>
                <a:lnTo>
                  <a:pt x="1175590" y="1171303"/>
                </a:lnTo>
                <a:lnTo>
                  <a:pt x="834625" y="1512268"/>
                </a:lnTo>
                <a:lnTo>
                  <a:pt x="0" y="1512268"/>
                </a:lnTo>
                <a:lnTo>
                  <a:pt x="0" y="4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699713-6AE0-4A17-A192-62B09894798A}"/>
              </a:ext>
            </a:extLst>
          </p:cNvPr>
          <p:cNvSpPr txBox="1">
            <a:spLocks/>
          </p:cNvSpPr>
          <p:nvPr/>
        </p:nvSpPr>
        <p:spPr>
          <a:xfrm>
            <a:off x="3563083" y="438535"/>
            <a:ext cx="3199338" cy="7757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Another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2D7A6-3BE1-4092-99A5-521FB16A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81" y="1178719"/>
            <a:ext cx="7965282" cy="38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69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850DB1E-561D-4E18-97B8-199F4AFFDD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52465" cy="1864525"/>
          </a:xfrm>
          <a:custGeom>
            <a:avLst/>
            <a:gdLst>
              <a:gd name="connsiteX0" fmla="*/ 5691 w 2469953"/>
              <a:gd name="connsiteY0" fmla="*/ 143427 h 2486033"/>
              <a:gd name="connsiteX1" fmla="*/ 1176994 w 2469953"/>
              <a:gd name="connsiteY1" fmla="*/ 1314730 h 2486033"/>
              <a:gd name="connsiteX2" fmla="*/ 5691 w 2469953"/>
              <a:gd name="connsiteY2" fmla="*/ 2486033 h 2486033"/>
              <a:gd name="connsiteX3" fmla="*/ 0 w 2469953"/>
              <a:gd name="connsiteY3" fmla="*/ 2480342 h 2486033"/>
              <a:gd name="connsiteX4" fmla="*/ 0 w 2469953"/>
              <a:gd name="connsiteY4" fmla="*/ 149118 h 2486033"/>
              <a:gd name="connsiteX5" fmla="*/ 145293 w 2469953"/>
              <a:gd name="connsiteY5" fmla="*/ 0 h 2486033"/>
              <a:gd name="connsiteX6" fmla="*/ 2469953 w 2469953"/>
              <a:gd name="connsiteY6" fmla="*/ 0 h 2486033"/>
              <a:gd name="connsiteX7" fmla="*/ 1307623 w 2469953"/>
              <a:gd name="connsiteY7" fmla="*/ 1162330 h 248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9953" h="2486033">
                <a:moveTo>
                  <a:pt x="5691" y="143427"/>
                </a:moveTo>
                <a:lnTo>
                  <a:pt x="1176994" y="1314730"/>
                </a:lnTo>
                <a:lnTo>
                  <a:pt x="5691" y="2486033"/>
                </a:lnTo>
                <a:lnTo>
                  <a:pt x="0" y="2480342"/>
                </a:lnTo>
                <a:lnTo>
                  <a:pt x="0" y="149118"/>
                </a:lnTo>
                <a:close/>
                <a:moveTo>
                  <a:pt x="145293" y="0"/>
                </a:moveTo>
                <a:lnTo>
                  <a:pt x="2469953" y="0"/>
                </a:lnTo>
                <a:lnTo>
                  <a:pt x="1307623" y="1162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6CB43-C3D1-4D80-A988-362864D801F6}"/>
              </a:ext>
            </a:extLst>
          </p:cNvPr>
          <p:cNvSpPr txBox="1">
            <a:spLocks/>
          </p:cNvSpPr>
          <p:nvPr/>
        </p:nvSpPr>
        <p:spPr>
          <a:xfrm>
            <a:off x="1" y="2045430"/>
            <a:ext cx="874549" cy="1749098"/>
          </a:xfrm>
          <a:custGeom>
            <a:avLst/>
            <a:gdLst>
              <a:gd name="connsiteX0" fmla="*/ 0 w 1166065"/>
              <a:gd name="connsiteY0" fmla="*/ 0 h 2332130"/>
              <a:gd name="connsiteX1" fmla="*/ 1166065 w 1166065"/>
              <a:gd name="connsiteY1" fmla="*/ 1166065 h 2332130"/>
              <a:gd name="connsiteX2" fmla="*/ 0 w 1166065"/>
              <a:gd name="connsiteY2" fmla="*/ 2332130 h 233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65" h="2332130">
                <a:moveTo>
                  <a:pt x="0" y="0"/>
                </a:moveTo>
                <a:lnTo>
                  <a:pt x="1166065" y="1166065"/>
                </a:lnTo>
                <a:lnTo>
                  <a:pt x="0" y="23321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94BA0-C061-4557-8913-D93D5F33ACB0}"/>
              </a:ext>
            </a:extLst>
          </p:cNvPr>
          <p:cNvSpPr txBox="1">
            <a:spLocks/>
          </p:cNvSpPr>
          <p:nvPr/>
        </p:nvSpPr>
        <p:spPr>
          <a:xfrm>
            <a:off x="2026919" y="0"/>
            <a:ext cx="1754140" cy="877070"/>
          </a:xfrm>
          <a:custGeom>
            <a:avLst/>
            <a:gdLst>
              <a:gd name="connsiteX0" fmla="*/ 0 w 2338853"/>
              <a:gd name="connsiteY0" fmla="*/ 0 h 1169426"/>
              <a:gd name="connsiteX1" fmla="*/ 2338853 w 2338853"/>
              <a:gd name="connsiteY1" fmla="*/ 0 h 1169426"/>
              <a:gd name="connsiteX2" fmla="*/ 1169426 w 2338853"/>
              <a:gd name="connsiteY2" fmla="*/ 1169426 h 11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8853" h="1169426">
                <a:moveTo>
                  <a:pt x="0" y="0"/>
                </a:moveTo>
                <a:lnTo>
                  <a:pt x="2338853" y="0"/>
                </a:lnTo>
                <a:lnTo>
                  <a:pt x="1169426" y="11694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878CAC-FD09-4167-88E2-4F463472EE9C}"/>
              </a:ext>
            </a:extLst>
          </p:cNvPr>
          <p:cNvSpPr txBox="1">
            <a:spLocks/>
          </p:cNvSpPr>
          <p:nvPr/>
        </p:nvSpPr>
        <p:spPr>
          <a:xfrm>
            <a:off x="0" y="4009299"/>
            <a:ext cx="881693" cy="1134201"/>
          </a:xfrm>
          <a:custGeom>
            <a:avLst/>
            <a:gdLst>
              <a:gd name="connsiteX0" fmla="*/ 4287 w 1175590"/>
              <a:gd name="connsiteY0" fmla="*/ 0 h 1512268"/>
              <a:gd name="connsiteX1" fmla="*/ 1175590 w 1175590"/>
              <a:gd name="connsiteY1" fmla="*/ 1171303 h 1512268"/>
              <a:gd name="connsiteX2" fmla="*/ 834625 w 1175590"/>
              <a:gd name="connsiteY2" fmla="*/ 1512268 h 1512268"/>
              <a:gd name="connsiteX3" fmla="*/ 0 w 1175590"/>
              <a:gd name="connsiteY3" fmla="*/ 1512268 h 1512268"/>
              <a:gd name="connsiteX4" fmla="*/ 0 w 1175590"/>
              <a:gd name="connsiteY4" fmla="*/ 4287 h 15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590" h="1512268">
                <a:moveTo>
                  <a:pt x="4287" y="0"/>
                </a:moveTo>
                <a:lnTo>
                  <a:pt x="1175590" y="1171303"/>
                </a:lnTo>
                <a:lnTo>
                  <a:pt x="834625" y="1512268"/>
                </a:lnTo>
                <a:lnTo>
                  <a:pt x="0" y="1512268"/>
                </a:lnTo>
                <a:lnTo>
                  <a:pt x="0" y="4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699713-6AE0-4A17-A192-62B09894798A}"/>
              </a:ext>
            </a:extLst>
          </p:cNvPr>
          <p:cNvSpPr txBox="1">
            <a:spLocks/>
          </p:cNvSpPr>
          <p:nvPr/>
        </p:nvSpPr>
        <p:spPr>
          <a:xfrm>
            <a:off x="3647135" y="1269649"/>
            <a:ext cx="3199338" cy="7757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Another post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E3D91-D2D8-4B86-BF3C-1FC4F6F4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18" y="2358393"/>
            <a:ext cx="7262161" cy="15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1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58851" y="233244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</a:rPr>
              <a:t>OUR TEAMS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2534442" y="2376692"/>
            <a:ext cx="1268128" cy="702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Thuy Na</a:t>
            </a:r>
            <a:endParaRPr sz="2000" dirty="0"/>
          </a:p>
        </p:txBody>
      </p:sp>
      <p:sp>
        <p:nvSpPr>
          <p:cNvPr id="1124" name="Google Shape;1124;p39"/>
          <p:cNvSpPr txBox="1">
            <a:spLocks noGrp="1"/>
          </p:cNvSpPr>
          <p:nvPr>
            <p:ph type="subTitle" idx="1"/>
          </p:nvPr>
        </p:nvSpPr>
        <p:spPr>
          <a:xfrm>
            <a:off x="2578941" y="2906608"/>
            <a:ext cx="2363850" cy="102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19521864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25" name="Google Shape;1125;p39"/>
          <p:cNvSpPr txBox="1">
            <a:spLocks noGrp="1"/>
          </p:cNvSpPr>
          <p:nvPr>
            <p:ph type="ctrTitle" idx="2"/>
          </p:nvPr>
        </p:nvSpPr>
        <p:spPr>
          <a:xfrm>
            <a:off x="461682" y="2932126"/>
            <a:ext cx="1646610" cy="4666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Phuong Dung</a:t>
            </a:r>
            <a:endParaRPr sz="2000" dirty="0"/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615989" y="3205895"/>
            <a:ext cx="1293023" cy="466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19520056</a:t>
            </a:r>
            <a:r>
              <a:rPr lang="en" dirty="0"/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8B931-832D-4FC5-9F97-6E7394A41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10036" r="3873" b="384"/>
          <a:stretch/>
        </p:blipFill>
        <p:spPr>
          <a:xfrm>
            <a:off x="735963" y="1242239"/>
            <a:ext cx="1535019" cy="168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3AA20-22B4-41D1-BCFA-209E70C8C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4" t="4333" r="-1914" b="17186"/>
          <a:stretch/>
        </p:blipFill>
        <p:spPr>
          <a:xfrm>
            <a:off x="2365585" y="3318495"/>
            <a:ext cx="1646610" cy="1726634"/>
          </a:xfrm>
          <a:prstGeom prst="rect">
            <a:avLst/>
          </a:prstGeom>
        </p:spPr>
      </p:pic>
      <p:sp>
        <p:nvSpPr>
          <p:cNvPr id="1128" name="Google Shape;1128;p39"/>
          <p:cNvSpPr/>
          <p:nvPr/>
        </p:nvSpPr>
        <p:spPr>
          <a:xfrm>
            <a:off x="537870" y="1003495"/>
            <a:ext cx="415315" cy="4612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0BD85-9413-4D56-80B0-9013610483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47" t="23939" r="10201"/>
          <a:stretch/>
        </p:blipFill>
        <p:spPr>
          <a:xfrm>
            <a:off x="5453997" y="3330127"/>
            <a:ext cx="1646610" cy="1726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6E0E4-A5E4-4E52-856E-2C1205D856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84" t="966" r="23145" b="9878"/>
          <a:stretch/>
        </p:blipFill>
        <p:spPr>
          <a:xfrm>
            <a:off x="7134235" y="1295797"/>
            <a:ext cx="1471895" cy="16898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AC1DAD-2A7F-4736-B7E1-AEEDA415C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85" y="770859"/>
            <a:ext cx="1661823" cy="16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1177;p42">
            <a:extLst>
              <a:ext uri="{FF2B5EF4-FFF2-40B4-BE49-F238E27FC236}">
                <a16:creationId xmlns:a16="http://schemas.microsoft.com/office/drawing/2014/main" id="{7499D500-3142-4056-A12D-F49D36A35B66}"/>
              </a:ext>
            </a:extLst>
          </p:cNvPr>
          <p:cNvSpPr/>
          <p:nvPr/>
        </p:nvSpPr>
        <p:spPr>
          <a:xfrm>
            <a:off x="3661995" y="628220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1191;p42">
            <a:extLst>
              <a:ext uri="{FF2B5EF4-FFF2-40B4-BE49-F238E27FC236}">
                <a16:creationId xmlns:a16="http://schemas.microsoft.com/office/drawing/2014/main" id="{FDE387A2-A498-4F97-9694-294B8887E87D}"/>
              </a:ext>
            </a:extLst>
          </p:cNvPr>
          <p:cNvGrpSpPr/>
          <p:nvPr/>
        </p:nvGrpSpPr>
        <p:grpSpPr>
          <a:xfrm>
            <a:off x="3741752" y="662569"/>
            <a:ext cx="271244" cy="346801"/>
            <a:chOff x="4899999" y="2882095"/>
            <a:chExt cx="271244" cy="346801"/>
          </a:xfrm>
        </p:grpSpPr>
        <p:sp>
          <p:nvSpPr>
            <p:cNvPr id="35" name="Google Shape;1192;p42">
              <a:extLst>
                <a:ext uri="{FF2B5EF4-FFF2-40B4-BE49-F238E27FC236}">
                  <a16:creationId xmlns:a16="http://schemas.microsoft.com/office/drawing/2014/main" id="{15BB5319-896D-429A-A6FF-C39A5A962F8F}"/>
                </a:ext>
              </a:extLst>
            </p:cNvPr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93;p42">
              <a:extLst>
                <a:ext uri="{FF2B5EF4-FFF2-40B4-BE49-F238E27FC236}">
                  <a16:creationId xmlns:a16="http://schemas.microsoft.com/office/drawing/2014/main" id="{554AFFCA-83C0-43F4-A428-B65BA727063E}"/>
                </a:ext>
              </a:extLst>
            </p:cNvPr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94;p42">
              <a:extLst>
                <a:ext uri="{FF2B5EF4-FFF2-40B4-BE49-F238E27FC236}">
                  <a16:creationId xmlns:a16="http://schemas.microsoft.com/office/drawing/2014/main" id="{BB1C6812-6E17-49B6-8769-E6CE9A5656E5}"/>
                </a:ext>
              </a:extLst>
            </p:cNvPr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5;p42">
              <a:extLst>
                <a:ext uri="{FF2B5EF4-FFF2-40B4-BE49-F238E27FC236}">
                  <a16:creationId xmlns:a16="http://schemas.microsoft.com/office/drawing/2014/main" id="{AD3514D8-2C0A-43FE-9EEA-39825972CB6B}"/>
                </a:ext>
              </a:extLst>
            </p:cNvPr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6;p42">
              <a:extLst>
                <a:ext uri="{FF2B5EF4-FFF2-40B4-BE49-F238E27FC236}">
                  <a16:creationId xmlns:a16="http://schemas.microsoft.com/office/drawing/2014/main" id="{34D68F21-AAEB-4248-8F20-CB0589958CAE}"/>
                </a:ext>
              </a:extLst>
            </p:cNvPr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7;p42">
              <a:extLst>
                <a:ext uri="{FF2B5EF4-FFF2-40B4-BE49-F238E27FC236}">
                  <a16:creationId xmlns:a16="http://schemas.microsoft.com/office/drawing/2014/main" id="{8F3C5876-20BD-44D5-9BC4-8A9CDE918622}"/>
                </a:ext>
              </a:extLst>
            </p:cNvPr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8;p42">
              <a:extLst>
                <a:ext uri="{FF2B5EF4-FFF2-40B4-BE49-F238E27FC236}">
                  <a16:creationId xmlns:a16="http://schemas.microsoft.com/office/drawing/2014/main" id="{0B8AC957-4C30-406C-9832-F775123401C2}"/>
                </a:ext>
              </a:extLst>
            </p:cNvPr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9;p42">
              <a:extLst>
                <a:ext uri="{FF2B5EF4-FFF2-40B4-BE49-F238E27FC236}">
                  <a16:creationId xmlns:a16="http://schemas.microsoft.com/office/drawing/2014/main" id="{556EC646-25A5-47B9-9DE5-FC12E513BB9D}"/>
                </a:ext>
              </a:extLst>
            </p:cNvPr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0;p42">
              <a:extLst>
                <a:ext uri="{FF2B5EF4-FFF2-40B4-BE49-F238E27FC236}">
                  <a16:creationId xmlns:a16="http://schemas.microsoft.com/office/drawing/2014/main" id="{F95A53E8-CCAB-4E95-BFAA-B15EB3436B87}"/>
                </a:ext>
              </a:extLst>
            </p:cNvPr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1;p42">
              <a:extLst>
                <a:ext uri="{FF2B5EF4-FFF2-40B4-BE49-F238E27FC236}">
                  <a16:creationId xmlns:a16="http://schemas.microsoft.com/office/drawing/2014/main" id="{D3D6D2E3-810D-45B0-9D56-AC225510CC14}"/>
                </a:ext>
              </a:extLst>
            </p:cNvPr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79;p42">
            <a:extLst>
              <a:ext uri="{FF2B5EF4-FFF2-40B4-BE49-F238E27FC236}">
                <a16:creationId xmlns:a16="http://schemas.microsoft.com/office/drawing/2014/main" id="{CBC48F0F-2AB5-482B-8832-B4C6DF40B4A5}"/>
              </a:ext>
            </a:extLst>
          </p:cNvPr>
          <p:cNvSpPr/>
          <p:nvPr/>
        </p:nvSpPr>
        <p:spPr>
          <a:xfrm>
            <a:off x="6826512" y="3122345"/>
            <a:ext cx="415500" cy="407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1216;p42">
            <a:extLst>
              <a:ext uri="{FF2B5EF4-FFF2-40B4-BE49-F238E27FC236}">
                <a16:creationId xmlns:a16="http://schemas.microsoft.com/office/drawing/2014/main" id="{9E315AA1-7F84-4426-97D6-59DC83398BBC}"/>
              </a:ext>
            </a:extLst>
          </p:cNvPr>
          <p:cNvGrpSpPr/>
          <p:nvPr/>
        </p:nvGrpSpPr>
        <p:grpSpPr>
          <a:xfrm>
            <a:off x="6913707" y="3145460"/>
            <a:ext cx="264433" cy="353454"/>
            <a:chOff x="8054820" y="2416399"/>
            <a:chExt cx="264433" cy="353454"/>
          </a:xfrm>
        </p:grpSpPr>
        <p:sp>
          <p:nvSpPr>
            <p:cNvPr id="47" name="Google Shape;1217;p42">
              <a:extLst>
                <a:ext uri="{FF2B5EF4-FFF2-40B4-BE49-F238E27FC236}">
                  <a16:creationId xmlns:a16="http://schemas.microsoft.com/office/drawing/2014/main" id="{B3FDF318-D3BC-4910-963D-7D59A7060B10}"/>
                </a:ext>
              </a:extLst>
            </p:cNvPr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8;p42">
              <a:extLst>
                <a:ext uri="{FF2B5EF4-FFF2-40B4-BE49-F238E27FC236}">
                  <a16:creationId xmlns:a16="http://schemas.microsoft.com/office/drawing/2014/main" id="{415D9252-BFA4-4BD5-9B44-F02725C7008F}"/>
                </a:ext>
              </a:extLst>
            </p:cNvPr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9;p42">
              <a:extLst>
                <a:ext uri="{FF2B5EF4-FFF2-40B4-BE49-F238E27FC236}">
                  <a16:creationId xmlns:a16="http://schemas.microsoft.com/office/drawing/2014/main" id="{32506566-8582-4837-B9CE-43FB69ADA7B6}"/>
                </a:ext>
              </a:extLst>
            </p:cNvPr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0;p42">
              <a:extLst>
                <a:ext uri="{FF2B5EF4-FFF2-40B4-BE49-F238E27FC236}">
                  <a16:creationId xmlns:a16="http://schemas.microsoft.com/office/drawing/2014/main" id="{536CBB57-0FD8-45F8-87F4-4C7E4E468495}"/>
                </a:ext>
              </a:extLst>
            </p:cNvPr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1;p42">
              <a:extLst>
                <a:ext uri="{FF2B5EF4-FFF2-40B4-BE49-F238E27FC236}">
                  <a16:creationId xmlns:a16="http://schemas.microsoft.com/office/drawing/2014/main" id="{A953B83C-30D3-499B-9720-7AC2CA700E8B}"/>
                </a:ext>
              </a:extLst>
            </p:cNvPr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2;p42">
              <a:extLst>
                <a:ext uri="{FF2B5EF4-FFF2-40B4-BE49-F238E27FC236}">
                  <a16:creationId xmlns:a16="http://schemas.microsoft.com/office/drawing/2014/main" id="{261DE171-49B8-4C02-A14B-6F15812F6810}"/>
                </a:ext>
              </a:extLst>
            </p:cNvPr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178;p42">
            <a:extLst>
              <a:ext uri="{FF2B5EF4-FFF2-40B4-BE49-F238E27FC236}">
                <a16:creationId xmlns:a16="http://schemas.microsoft.com/office/drawing/2014/main" id="{37FC7968-D77C-4DB5-8471-A060350FC389}"/>
              </a:ext>
            </a:extLst>
          </p:cNvPr>
          <p:cNvSpPr/>
          <p:nvPr/>
        </p:nvSpPr>
        <p:spPr>
          <a:xfrm>
            <a:off x="8345983" y="1129228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1185;p42">
            <a:extLst>
              <a:ext uri="{FF2B5EF4-FFF2-40B4-BE49-F238E27FC236}">
                <a16:creationId xmlns:a16="http://schemas.microsoft.com/office/drawing/2014/main" id="{D313FB70-C353-4C68-B076-D65B3E69D3B8}"/>
              </a:ext>
            </a:extLst>
          </p:cNvPr>
          <p:cNvGrpSpPr/>
          <p:nvPr/>
        </p:nvGrpSpPr>
        <p:grpSpPr>
          <a:xfrm>
            <a:off x="8421518" y="1187006"/>
            <a:ext cx="264813" cy="352693"/>
            <a:chOff x="6703732" y="3346936"/>
            <a:chExt cx="264813" cy="352693"/>
          </a:xfrm>
        </p:grpSpPr>
        <p:sp>
          <p:nvSpPr>
            <p:cNvPr id="55" name="Google Shape;1186;p42">
              <a:extLst>
                <a:ext uri="{FF2B5EF4-FFF2-40B4-BE49-F238E27FC236}">
                  <a16:creationId xmlns:a16="http://schemas.microsoft.com/office/drawing/2014/main" id="{7EB129E5-4530-4B6F-929F-1D544894B49F}"/>
                </a:ext>
              </a:extLst>
            </p:cNvPr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87;p42">
              <a:extLst>
                <a:ext uri="{FF2B5EF4-FFF2-40B4-BE49-F238E27FC236}">
                  <a16:creationId xmlns:a16="http://schemas.microsoft.com/office/drawing/2014/main" id="{6E48689D-4D9F-412F-B526-28F8E38EED1B}"/>
                </a:ext>
              </a:extLst>
            </p:cNvPr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8;p42">
              <a:extLst>
                <a:ext uri="{FF2B5EF4-FFF2-40B4-BE49-F238E27FC236}">
                  <a16:creationId xmlns:a16="http://schemas.microsoft.com/office/drawing/2014/main" id="{CE059179-F9B3-4A49-8766-E0A36601C7E2}"/>
                </a:ext>
              </a:extLst>
            </p:cNvPr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9;p42">
              <a:extLst>
                <a:ext uri="{FF2B5EF4-FFF2-40B4-BE49-F238E27FC236}">
                  <a16:creationId xmlns:a16="http://schemas.microsoft.com/office/drawing/2014/main" id="{91A73AD3-EC8E-430D-BE2E-E555E0645CEC}"/>
                </a:ext>
              </a:extLst>
            </p:cNvPr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0;p42">
              <a:extLst>
                <a:ext uri="{FF2B5EF4-FFF2-40B4-BE49-F238E27FC236}">
                  <a16:creationId xmlns:a16="http://schemas.microsoft.com/office/drawing/2014/main" id="{2D02F2F6-8277-4AC5-A398-7EB417B36411}"/>
                </a:ext>
              </a:extLst>
            </p:cNvPr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1223;p42">
            <a:extLst>
              <a:ext uri="{FF2B5EF4-FFF2-40B4-BE49-F238E27FC236}">
                <a16:creationId xmlns:a16="http://schemas.microsoft.com/office/drawing/2014/main" id="{E737EBA4-DF5E-46B2-A17A-3FB1B5F70CB1}"/>
              </a:ext>
            </a:extLst>
          </p:cNvPr>
          <p:cNvGrpSpPr/>
          <p:nvPr/>
        </p:nvGrpSpPr>
        <p:grpSpPr>
          <a:xfrm>
            <a:off x="611600" y="1047064"/>
            <a:ext cx="267854" cy="355735"/>
            <a:chOff x="4903389" y="1500214"/>
            <a:chExt cx="267854" cy="355735"/>
          </a:xfrm>
        </p:grpSpPr>
        <p:sp>
          <p:nvSpPr>
            <p:cNvPr id="62" name="Google Shape;1224;p42">
              <a:extLst>
                <a:ext uri="{FF2B5EF4-FFF2-40B4-BE49-F238E27FC236}">
                  <a16:creationId xmlns:a16="http://schemas.microsoft.com/office/drawing/2014/main" id="{36E0015F-CD90-4F14-B63B-2737C7769383}"/>
                </a:ext>
              </a:extLst>
            </p:cNvPr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5;p42">
              <a:extLst>
                <a:ext uri="{FF2B5EF4-FFF2-40B4-BE49-F238E27FC236}">
                  <a16:creationId xmlns:a16="http://schemas.microsoft.com/office/drawing/2014/main" id="{8B46DD85-4B86-4A7D-B0FA-CB59F9755F6F}"/>
                </a:ext>
              </a:extLst>
            </p:cNvPr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26;p42">
              <a:extLst>
                <a:ext uri="{FF2B5EF4-FFF2-40B4-BE49-F238E27FC236}">
                  <a16:creationId xmlns:a16="http://schemas.microsoft.com/office/drawing/2014/main" id="{916A7682-1541-436C-8AE3-6E23A926EFFA}"/>
                </a:ext>
              </a:extLst>
            </p:cNvPr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27;p42">
              <a:extLst>
                <a:ext uri="{FF2B5EF4-FFF2-40B4-BE49-F238E27FC236}">
                  <a16:creationId xmlns:a16="http://schemas.microsoft.com/office/drawing/2014/main" id="{019C04CF-D952-4E84-A852-FD06590B9C77}"/>
                </a:ext>
              </a:extLst>
            </p:cNvPr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28;p42">
              <a:extLst>
                <a:ext uri="{FF2B5EF4-FFF2-40B4-BE49-F238E27FC236}">
                  <a16:creationId xmlns:a16="http://schemas.microsoft.com/office/drawing/2014/main" id="{4236CCF2-E045-4029-A6FE-320E78F347F5}"/>
                </a:ext>
              </a:extLst>
            </p:cNvPr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1125;p39">
            <a:extLst>
              <a:ext uri="{FF2B5EF4-FFF2-40B4-BE49-F238E27FC236}">
                <a16:creationId xmlns:a16="http://schemas.microsoft.com/office/drawing/2014/main" id="{E3E8FA19-4C8A-460B-BCE1-E44DE99FAB7F}"/>
              </a:ext>
            </a:extLst>
          </p:cNvPr>
          <p:cNvSpPr txBox="1">
            <a:spLocks/>
          </p:cNvSpPr>
          <p:nvPr/>
        </p:nvSpPr>
        <p:spPr>
          <a:xfrm>
            <a:off x="3049205" y="2451829"/>
            <a:ext cx="2201973" cy="4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2000" dirty="0"/>
              <a:t>Kim Phat</a:t>
            </a:r>
          </a:p>
        </p:txBody>
      </p:sp>
      <p:sp>
        <p:nvSpPr>
          <p:cNvPr id="68" name="Google Shape;1126;p39">
            <a:extLst>
              <a:ext uri="{FF2B5EF4-FFF2-40B4-BE49-F238E27FC236}">
                <a16:creationId xmlns:a16="http://schemas.microsoft.com/office/drawing/2014/main" id="{4727C164-31D8-4570-8235-CF63595DDA14}"/>
              </a:ext>
            </a:extLst>
          </p:cNvPr>
          <p:cNvSpPr txBox="1">
            <a:spLocks/>
          </p:cNvSpPr>
          <p:nvPr/>
        </p:nvSpPr>
        <p:spPr>
          <a:xfrm>
            <a:off x="3814859" y="2737740"/>
            <a:ext cx="1729129" cy="70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" dirty="0"/>
              <a:t>19521992</a:t>
            </a:r>
          </a:p>
          <a:p>
            <a:pPr marL="0" indent="0" algn="ctr"/>
            <a:r>
              <a:rPr lang="en" dirty="0"/>
              <a:t>LEADER   </a:t>
            </a:r>
          </a:p>
        </p:txBody>
      </p:sp>
      <p:sp>
        <p:nvSpPr>
          <p:cNvPr id="69" name="Google Shape;1125;p39">
            <a:extLst>
              <a:ext uri="{FF2B5EF4-FFF2-40B4-BE49-F238E27FC236}">
                <a16:creationId xmlns:a16="http://schemas.microsoft.com/office/drawing/2014/main" id="{24FB9CCD-A256-4064-8E18-0A6680D441AA}"/>
              </a:ext>
            </a:extLst>
          </p:cNvPr>
          <p:cNvSpPr txBox="1">
            <a:spLocks/>
          </p:cNvSpPr>
          <p:nvPr/>
        </p:nvSpPr>
        <p:spPr>
          <a:xfrm>
            <a:off x="5479959" y="2654052"/>
            <a:ext cx="1360173" cy="4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2000" dirty="0"/>
              <a:t>Hoang Yen</a:t>
            </a:r>
          </a:p>
        </p:txBody>
      </p:sp>
      <p:sp>
        <p:nvSpPr>
          <p:cNvPr id="70" name="Google Shape;1126;p39">
            <a:extLst>
              <a:ext uri="{FF2B5EF4-FFF2-40B4-BE49-F238E27FC236}">
                <a16:creationId xmlns:a16="http://schemas.microsoft.com/office/drawing/2014/main" id="{07A9890F-09DF-4E04-A51D-541AE7F4E580}"/>
              </a:ext>
            </a:extLst>
          </p:cNvPr>
          <p:cNvSpPr txBox="1">
            <a:spLocks/>
          </p:cNvSpPr>
          <p:nvPr/>
        </p:nvSpPr>
        <p:spPr>
          <a:xfrm>
            <a:off x="7329399" y="3255278"/>
            <a:ext cx="1224526" cy="38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 dirty="0"/>
              <a:t>19522108 </a:t>
            </a:r>
          </a:p>
        </p:txBody>
      </p:sp>
      <p:sp>
        <p:nvSpPr>
          <p:cNvPr id="71" name="Google Shape;1125;p39">
            <a:extLst>
              <a:ext uri="{FF2B5EF4-FFF2-40B4-BE49-F238E27FC236}">
                <a16:creationId xmlns:a16="http://schemas.microsoft.com/office/drawing/2014/main" id="{08783FCC-277D-49C9-83ED-0DAE4FAA37B5}"/>
              </a:ext>
            </a:extLst>
          </p:cNvPr>
          <p:cNvSpPr txBox="1">
            <a:spLocks/>
          </p:cNvSpPr>
          <p:nvPr/>
        </p:nvSpPr>
        <p:spPr>
          <a:xfrm>
            <a:off x="6384593" y="2974445"/>
            <a:ext cx="2201973" cy="4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2000" dirty="0" err="1"/>
              <a:t>Tuong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endParaRPr lang="en-US" sz="2000" dirty="0"/>
          </a:p>
        </p:txBody>
      </p:sp>
      <p:sp>
        <p:nvSpPr>
          <p:cNvPr id="72" name="Google Shape;1126;p39">
            <a:extLst>
              <a:ext uri="{FF2B5EF4-FFF2-40B4-BE49-F238E27FC236}">
                <a16:creationId xmlns:a16="http://schemas.microsoft.com/office/drawing/2014/main" id="{EC9796BF-2603-452C-BC2B-1DF32BE92E2B}"/>
              </a:ext>
            </a:extLst>
          </p:cNvPr>
          <p:cNvSpPr txBox="1">
            <a:spLocks/>
          </p:cNvSpPr>
          <p:nvPr/>
        </p:nvSpPr>
        <p:spPr>
          <a:xfrm>
            <a:off x="5565735" y="2896969"/>
            <a:ext cx="1183244" cy="52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 dirty="0"/>
              <a:t>19522557 </a:t>
            </a:r>
          </a:p>
        </p:txBody>
      </p:sp>
      <p:sp>
        <p:nvSpPr>
          <p:cNvPr id="73" name="Google Shape;1180;p42">
            <a:extLst>
              <a:ext uri="{FF2B5EF4-FFF2-40B4-BE49-F238E27FC236}">
                <a16:creationId xmlns:a16="http://schemas.microsoft.com/office/drawing/2014/main" id="{892D506E-8694-4FDD-9295-81AC57B64E16}"/>
              </a:ext>
            </a:extLst>
          </p:cNvPr>
          <p:cNvSpPr/>
          <p:nvPr/>
        </p:nvSpPr>
        <p:spPr>
          <a:xfrm>
            <a:off x="2189090" y="3117245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1202;p42">
            <a:extLst>
              <a:ext uri="{FF2B5EF4-FFF2-40B4-BE49-F238E27FC236}">
                <a16:creationId xmlns:a16="http://schemas.microsoft.com/office/drawing/2014/main" id="{46966692-A9B2-490E-ABBD-147B20428157}"/>
              </a:ext>
            </a:extLst>
          </p:cNvPr>
          <p:cNvGrpSpPr/>
          <p:nvPr/>
        </p:nvGrpSpPr>
        <p:grpSpPr>
          <a:xfrm>
            <a:off x="2263304" y="3155325"/>
            <a:ext cx="260283" cy="345914"/>
            <a:chOff x="8055961" y="2881842"/>
            <a:chExt cx="260283" cy="345914"/>
          </a:xfrm>
        </p:grpSpPr>
        <p:sp>
          <p:nvSpPr>
            <p:cNvPr id="75" name="Google Shape;1203;p42">
              <a:extLst>
                <a:ext uri="{FF2B5EF4-FFF2-40B4-BE49-F238E27FC236}">
                  <a16:creationId xmlns:a16="http://schemas.microsoft.com/office/drawing/2014/main" id="{F1F79311-AA95-49FB-AFE4-D527D8408FC0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04;p42">
              <a:extLst>
                <a:ext uri="{FF2B5EF4-FFF2-40B4-BE49-F238E27FC236}">
                  <a16:creationId xmlns:a16="http://schemas.microsoft.com/office/drawing/2014/main" id="{5C4BE453-0A69-448F-91C5-FE125BE9DE92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05;p42">
              <a:extLst>
                <a:ext uri="{FF2B5EF4-FFF2-40B4-BE49-F238E27FC236}">
                  <a16:creationId xmlns:a16="http://schemas.microsoft.com/office/drawing/2014/main" id="{12835D89-2E16-43C1-9A65-CECCE06DA60C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06;p42">
              <a:extLst>
                <a:ext uri="{FF2B5EF4-FFF2-40B4-BE49-F238E27FC236}">
                  <a16:creationId xmlns:a16="http://schemas.microsoft.com/office/drawing/2014/main" id="{2401B1C0-09FA-428D-89C8-B3AFFDF02CD0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1569;p48">
            <a:extLst>
              <a:ext uri="{FF2B5EF4-FFF2-40B4-BE49-F238E27FC236}">
                <a16:creationId xmlns:a16="http://schemas.microsoft.com/office/drawing/2014/main" id="{836F16E0-08C8-4E9A-A9CC-3D692A97D0DF}"/>
              </a:ext>
            </a:extLst>
          </p:cNvPr>
          <p:cNvSpPr/>
          <p:nvPr/>
        </p:nvSpPr>
        <p:spPr>
          <a:xfrm rot="10800000">
            <a:off x="7383416" y="4719283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1569;p48">
            <a:extLst>
              <a:ext uri="{FF2B5EF4-FFF2-40B4-BE49-F238E27FC236}">
                <a16:creationId xmlns:a16="http://schemas.microsoft.com/office/drawing/2014/main" id="{2A618F1D-D5F3-4CF4-908D-61707DB98A40}"/>
              </a:ext>
            </a:extLst>
          </p:cNvPr>
          <p:cNvSpPr/>
          <p:nvPr/>
        </p:nvSpPr>
        <p:spPr>
          <a:xfrm rot="5400000">
            <a:off x="-435298" y="3354687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20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70170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Create/Update/Delete Post For Admin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903D1-7C71-4A76-83DE-28BA9DA4B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08" y="989475"/>
            <a:ext cx="4474860" cy="19125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3AF901-BF92-46A9-920B-39AD0A12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272" y="3029590"/>
            <a:ext cx="4474860" cy="198852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4CA49F-7724-4EB9-B6BE-AEFA4DEDCDB2}"/>
              </a:ext>
            </a:extLst>
          </p:cNvPr>
          <p:cNvCxnSpPr/>
          <p:nvPr/>
        </p:nvCxnSpPr>
        <p:spPr>
          <a:xfrm>
            <a:off x="1049079" y="1041991"/>
            <a:ext cx="0" cy="17508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52508AE-FAD1-43B4-82CF-711855F45D38}"/>
              </a:ext>
            </a:extLst>
          </p:cNvPr>
          <p:cNvCxnSpPr/>
          <p:nvPr/>
        </p:nvCxnSpPr>
        <p:spPr>
          <a:xfrm>
            <a:off x="2888512" y="3143693"/>
            <a:ext cx="0" cy="17508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8" name="Google Shape;1434;p48">
            <a:extLst>
              <a:ext uri="{FF2B5EF4-FFF2-40B4-BE49-F238E27FC236}">
                <a16:creationId xmlns:a16="http://schemas.microsoft.com/office/drawing/2014/main" id="{8D5CEA2C-3263-4A10-AEB5-C189BF4078E1}"/>
              </a:ext>
            </a:extLst>
          </p:cNvPr>
          <p:cNvGrpSpPr/>
          <p:nvPr/>
        </p:nvGrpSpPr>
        <p:grpSpPr>
          <a:xfrm>
            <a:off x="6408055" y="1308005"/>
            <a:ext cx="1275737" cy="1275471"/>
            <a:chOff x="238125" y="3745825"/>
            <a:chExt cx="1319000" cy="1318725"/>
          </a:xfrm>
        </p:grpSpPr>
        <p:sp>
          <p:nvSpPr>
            <p:cNvPr id="99" name="Google Shape;1435;p48">
              <a:extLst>
                <a:ext uri="{FF2B5EF4-FFF2-40B4-BE49-F238E27FC236}">
                  <a16:creationId xmlns:a16="http://schemas.microsoft.com/office/drawing/2014/main" id="{E5D814D4-393F-4F29-AAAF-40FA72A4EBDE}"/>
                </a:ext>
              </a:extLst>
            </p:cNvPr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36;p48">
              <a:extLst>
                <a:ext uri="{FF2B5EF4-FFF2-40B4-BE49-F238E27FC236}">
                  <a16:creationId xmlns:a16="http://schemas.microsoft.com/office/drawing/2014/main" id="{CA28ED39-BF64-42DD-8661-D456F116B2B6}"/>
                </a:ext>
              </a:extLst>
            </p:cNvPr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37;p48">
              <a:extLst>
                <a:ext uri="{FF2B5EF4-FFF2-40B4-BE49-F238E27FC236}">
                  <a16:creationId xmlns:a16="http://schemas.microsoft.com/office/drawing/2014/main" id="{639474E0-6F04-422D-8DFC-70CDAE225DF0}"/>
                </a:ext>
              </a:extLst>
            </p:cNvPr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38;p48">
              <a:extLst>
                <a:ext uri="{FF2B5EF4-FFF2-40B4-BE49-F238E27FC236}">
                  <a16:creationId xmlns:a16="http://schemas.microsoft.com/office/drawing/2014/main" id="{3A79C7B1-6759-4256-B03C-FFDAC659A450}"/>
                </a:ext>
              </a:extLst>
            </p:cNvPr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39;p48">
              <a:extLst>
                <a:ext uri="{FF2B5EF4-FFF2-40B4-BE49-F238E27FC236}">
                  <a16:creationId xmlns:a16="http://schemas.microsoft.com/office/drawing/2014/main" id="{84BE747C-1CB3-4861-9C99-D448037A09B0}"/>
                </a:ext>
              </a:extLst>
            </p:cNvPr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40;p48">
              <a:extLst>
                <a:ext uri="{FF2B5EF4-FFF2-40B4-BE49-F238E27FC236}">
                  <a16:creationId xmlns:a16="http://schemas.microsoft.com/office/drawing/2014/main" id="{D8EDFF41-F8A3-4AF6-B711-E09B7B73ADA8}"/>
                </a:ext>
              </a:extLst>
            </p:cNvPr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41;p48">
              <a:extLst>
                <a:ext uri="{FF2B5EF4-FFF2-40B4-BE49-F238E27FC236}">
                  <a16:creationId xmlns:a16="http://schemas.microsoft.com/office/drawing/2014/main" id="{3B52F828-763E-4DBE-B85A-6DA559D3F503}"/>
                </a:ext>
              </a:extLst>
            </p:cNvPr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42;p48">
              <a:extLst>
                <a:ext uri="{FF2B5EF4-FFF2-40B4-BE49-F238E27FC236}">
                  <a16:creationId xmlns:a16="http://schemas.microsoft.com/office/drawing/2014/main" id="{8D9BE23B-8421-4B09-AAD4-EA4156D38800}"/>
                </a:ext>
              </a:extLst>
            </p:cNvPr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43;p48">
              <a:extLst>
                <a:ext uri="{FF2B5EF4-FFF2-40B4-BE49-F238E27FC236}">
                  <a16:creationId xmlns:a16="http://schemas.microsoft.com/office/drawing/2014/main" id="{0B56E8FB-9637-406D-B4C8-618BAC09795A}"/>
                </a:ext>
              </a:extLst>
            </p:cNvPr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44;p48">
              <a:extLst>
                <a:ext uri="{FF2B5EF4-FFF2-40B4-BE49-F238E27FC236}">
                  <a16:creationId xmlns:a16="http://schemas.microsoft.com/office/drawing/2014/main" id="{CC391C2C-4355-4D23-872F-B4B783E6130F}"/>
                </a:ext>
              </a:extLst>
            </p:cNvPr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45;p48">
              <a:extLst>
                <a:ext uri="{FF2B5EF4-FFF2-40B4-BE49-F238E27FC236}">
                  <a16:creationId xmlns:a16="http://schemas.microsoft.com/office/drawing/2014/main" id="{1D4B8D9B-3527-4142-95F8-E4F74160ED4C}"/>
                </a:ext>
              </a:extLst>
            </p:cNvPr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46;p48">
              <a:extLst>
                <a:ext uri="{FF2B5EF4-FFF2-40B4-BE49-F238E27FC236}">
                  <a16:creationId xmlns:a16="http://schemas.microsoft.com/office/drawing/2014/main" id="{17F61E18-DACD-40CA-ADB8-727EBC2362E5}"/>
                </a:ext>
              </a:extLst>
            </p:cNvPr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47;p48">
              <a:extLst>
                <a:ext uri="{FF2B5EF4-FFF2-40B4-BE49-F238E27FC236}">
                  <a16:creationId xmlns:a16="http://schemas.microsoft.com/office/drawing/2014/main" id="{3371B784-E714-4176-B537-00FE2B691CDE}"/>
                </a:ext>
              </a:extLst>
            </p:cNvPr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48;p48">
              <a:extLst>
                <a:ext uri="{FF2B5EF4-FFF2-40B4-BE49-F238E27FC236}">
                  <a16:creationId xmlns:a16="http://schemas.microsoft.com/office/drawing/2014/main" id="{C0C477AA-3501-4E1C-BA6C-E4811FE99FAB}"/>
                </a:ext>
              </a:extLst>
            </p:cNvPr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49;p48">
              <a:extLst>
                <a:ext uri="{FF2B5EF4-FFF2-40B4-BE49-F238E27FC236}">
                  <a16:creationId xmlns:a16="http://schemas.microsoft.com/office/drawing/2014/main" id="{B4E7A17D-9186-4453-932F-23C618FE2AA8}"/>
                </a:ext>
              </a:extLst>
            </p:cNvPr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50;p48">
              <a:extLst>
                <a:ext uri="{FF2B5EF4-FFF2-40B4-BE49-F238E27FC236}">
                  <a16:creationId xmlns:a16="http://schemas.microsoft.com/office/drawing/2014/main" id="{C00CE994-C42E-4147-A3D7-24CF5AF792DC}"/>
                </a:ext>
              </a:extLst>
            </p:cNvPr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51;p48">
              <a:extLst>
                <a:ext uri="{FF2B5EF4-FFF2-40B4-BE49-F238E27FC236}">
                  <a16:creationId xmlns:a16="http://schemas.microsoft.com/office/drawing/2014/main" id="{C2D3755B-BCEB-4A7B-BFE1-3A0848E826D2}"/>
                </a:ext>
              </a:extLst>
            </p:cNvPr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52;p48">
              <a:extLst>
                <a:ext uri="{FF2B5EF4-FFF2-40B4-BE49-F238E27FC236}">
                  <a16:creationId xmlns:a16="http://schemas.microsoft.com/office/drawing/2014/main" id="{8FF57F1A-7CAB-4B40-ACE5-3B80FF884586}"/>
                </a:ext>
              </a:extLst>
            </p:cNvPr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53;p48">
              <a:extLst>
                <a:ext uri="{FF2B5EF4-FFF2-40B4-BE49-F238E27FC236}">
                  <a16:creationId xmlns:a16="http://schemas.microsoft.com/office/drawing/2014/main" id="{7F6DFA9D-1DDB-4372-9A97-FF9F695A66E6}"/>
                </a:ext>
              </a:extLst>
            </p:cNvPr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54;p48">
              <a:extLst>
                <a:ext uri="{FF2B5EF4-FFF2-40B4-BE49-F238E27FC236}">
                  <a16:creationId xmlns:a16="http://schemas.microsoft.com/office/drawing/2014/main" id="{D24C94C4-E321-4CA3-9927-F5C19EE696FB}"/>
                </a:ext>
              </a:extLst>
            </p:cNvPr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55;p48">
              <a:extLst>
                <a:ext uri="{FF2B5EF4-FFF2-40B4-BE49-F238E27FC236}">
                  <a16:creationId xmlns:a16="http://schemas.microsoft.com/office/drawing/2014/main" id="{79387D57-68D3-4ACB-9013-E8640725B5B3}"/>
                </a:ext>
              </a:extLst>
            </p:cNvPr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56;p48">
              <a:extLst>
                <a:ext uri="{FF2B5EF4-FFF2-40B4-BE49-F238E27FC236}">
                  <a16:creationId xmlns:a16="http://schemas.microsoft.com/office/drawing/2014/main" id="{8DF6345B-374A-414C-99CE-445CB76C56C4}"/>
                </a:ext>
              </a:extLst>
            </p:cNvPr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57;p48">
              <a:extLst>
                <a:ext uri="{FF2B5EF4-FFF2-40B4-BE49-F238E27FC236}">
                  <a16:creationId xmlns:a16="http://schemas.microsoft.com/office/drawing/2014/main" id="{769098BC-6068-457B-B5A9-CC4F0F0A7B66}"/>
                </a:ext>
              </a:extLst>
            </p:cNvPr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58;p48">
              <a:extLst>
                <a:ext uri="{FF2B5EF4-FFF2-40B4-BE49-F238E27FC236}">
                  <a16:creationId xmlns:a16="http://schemas.microsoft.com/office/drawing/2014/main" id="{C1995512-FF97-445B-BF84-200B7BD00248}"/>
                </a:ext>
              </a:extLst>
            </p:cNvPr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59;p48">
              <a:extLst>
                <a:ext uri="{FF2B5EF4-FFF2-40B4-BE49-F238E27FC236}">
                  <a16:creationId xmlns:a16="http://schemas.microsoft.com/office/drawing/2014/main" id="{4BBFCBED-90E7-4D33-AC1D-8F1EBCAF8B19}"/>
                </a:ext>
              </a:extLst>
            </p:cNvPr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60;p48">
              <a:extLst>
                <a:ext uri="{FF2B5EF4-FFF2-40B4-BE49-F238E27FC236}">
                  <a16:creationId xmlns:a16="http://schemas.microsoft.com/office/drawing/2014/main" id="{39F2682E-B837-44FC-A301-ABB608928A49}"/>
                </a:ext>
              </a:extLst>
            </p:cNvPr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61;p48">
              <a:extLst>
                <a:ext uri="{FF2B5EF4-FFF2-40B4-BE49-F238E27FC236}">
                  <a16:creationId xmlns:a16="http://schemas.microsoft.com/office/drawing/2014/main" id="{2935ADDC-295F-42A7-BC96-22BEC2965F2F}"/>
                </a:ext>
              </a:extLst>
            </p:cNvPr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62;p48">
              <a:extLst>
                <a:ext uri="{FF2B5EF4-FFF2-40B4-BE49-F238E27FC236}">
                  <a16:creationId xmlns:a16="http://schemas.microsoft.com/office/drawing/2014/main" id="{C965E7EA-D87B-4689-8695-AD4407465C1E}"/>
                </a:ext>
              </a:extLst>
            </p:cNvPr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63;p48">
              <a:extLst>
                <a:ext uri="{FF2B5EF4-FFF2-40B4-BE49-F238E27FC236}">
                  <a16:creationId xmlns:a16="http://schemas.microsoft.com/office/drawing/2014/main" id="{8A27C0ED-474B-4B5E-B474-BF50AFF7C9E9}"/>
                </a:ext>
              </a:extLst>
            </p:cNvPr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64;p48">
              <a:extLst>
                <a:ext uri="{FF2B5EF4-FFF2-40B4-BE49-F238E27FC236}">
                  <a16:creationId xmlns:a16="http://schemas.microsoft.com/office/drawing/2014/main" id="{1B5C8640-E694-452D-BFCA-43A82B1584F8}"/>
                </a:ext>
              </a:extLst>
            </p:cNvPr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65;p48">
              <a:extLst>
                <a:ext uri="{FF2B5EF4-FFF2-40B4-BE49-F238E27FC236}">
                  <a16:creationId xmlns:a16="http://schemas.microsoft.com/office/drawing/2014/main" id="{7AADBC6B-B8D9-4E14-A634-1754D52105CE}"/>
                </a:ext>
              </a:extLst>
            </p:cNvPr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66;p48">
              <a:extLst>
                <a:ext uri="{FF2B5EF4-FFF2-40B4-BE49-F238E27FC236}">
                  <a16:creationId xmlns:a16="http://schemas.microsoft.com/office/drawing/2014/main" id="{295CF74D-DB6C-4CB7-AB4D-58CC5A2EBCD1}"/>
                </a:ext>
              </a:extLst>
            </p:cNvPr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67;p48">
              <a:extLst>
                <a:ext uri="{FF2B5EF4-FFF2-40B4-BE49-F238E27FC236}">
                  <a16:creationId xmlns:a16="http://schemas.microsoft.com/office/drawing/2014/main" id="{28DDB355-597F-4AAA-AEE0-D73023FE53E3}"/>
                </a:ext>
              </a:extLst>
            </p:cNvPr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68;p48">
              <a:extLst>
                <a:ext uri="{FF2B5EF4-FFF2-40B4-BE49-F238E27FC236}">
                  <a16:creationId xmlns:a16="http://schemas.microsoft.com/office/drawing/2014/main" id="{E0B003FA-8E8B-4697-8DF0-6DE9B25B4171}"/>
                </a:ext>
              </a:extLst>
            </p:cNvPr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69;p48">
              <a:extLst>
                <a:ext uri="{FF2B5EF4-FFF2-40B4-BE49-F238E27FC236}">
                  <a16:creationId xmlns:a16="http://schemas.microsoft.com/office/drawing/2014/main" id="{54E6D158-D906-4EB1-9CB4-EC029E4B8710}"/>
                </a:ext>
              </a:extLst>
            </p:cNvPr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70;p48">
              <a:extLst>
                <a:ext uri="{FF2B5EF4-FFF2-40B4-BE49-F238E27FC236}">
                  <a16:creationId xmlns:a16="http://schemas.microsoft.com/office/drawing/2014/main" id="{8A4923D9-CB1A-492E-85D3-5A59F42E36D4}"/>
                </a:ext>
              </a:extLst>
            </p:cNvPr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71;p48">
              <a:extLst>
                <a:ext uri="{FF2B5EF4-FFF2-40B4-BE49-F238E27FC236}">
                  <a16:creationId xmlns:a16="http://schemas.microsoft.com/office/drawing/2014/main" id="{B9D57F47-093A-46CE-A75D-8A5D58D75C8E}"/>
                </a:ext>
              </a:extLst>
            </p:cNvPr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472;p48">
              <a:extLst>
                <a:ext uri="{FF2B5EF4-FFF2-40B4-BE49-F238E27FC236}">
                  <a16:creationId xmlns:a16="http://schemas.microsoft.com/office/drawing/2014/main" id="{BCD56BFC-530B-40D5-B71B-2B44C6918BF3}"/>
                </a:ext>
              </a:extLst>
            </p:cNvPr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73;p48">
              <a:extLst>
                <a:ext uri="{FF2B5EF4-FFF2-40B4-BE49-F238E27FC236}">
                  <a16:creationId xmlns:a16="http://schemas.microsoft.com/office/drawing/2014/main" id="{64285B4A-47C9-4998-A19A-757E8886D3AD}"/>
                </a:ext>
              </a:extLst>
            </p:cNvPr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74;p48">
              <a:extLst>
                <a:ext uri="{FF2B5EF4-FFF2-40B4-BE49-F238E27FC236}">
                  <a16:creationId xmlns:a16="http://schemas.microsoft.com/office/drawing/2014/main" id="{B889B749-B26C-4391-8472-D474D130DC9C}"/>
                </a:ext>
              </a:extLst>
            </p:cNvPr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75;p48">
              <a:extLst>
                <a:ext uri="{FF2B5EF4-FFF2-40B4-BE49-F238E27FC236}">
                  <a16:creationId xmlns:a16="http://schemas.microsoft.com/office/drawing/2014/main" id="{5AB31ACC-83E8-41DF-91CF-FA67A789826C}"/>
                </a:ext>
              </a:extLst>
            </p:cNvPr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34;p48">
            <a:extLst>
              <a:ext uri="{FF2B5EF4-FFF2-40B4-BE49-F238E27FC236}">
                <a16:creationId xmlns:a16="http://schemas.microsoft.com/office/drawing/2014/main" id="{B2212107-B783-4C8B-A627-62D5088D04D9}"/>
              </a:ext>
            </a:extLst>
          </p:cNvPr>
          <p:cNvGrpSpPr/>
          <p:nvPr/>
        </p:nvGrpSpPr>
        <p:grpSpPr>
          <a:xfrm>
            <a:off x="7785132" y="852199"/>
            <a:ext cx="485489" cy="504231"/>
            <a:chOff x="238125" y="3745825"/>
            <a:chExt cx="1319000" cy="1318725"/>
          </a:xfrm>
        </p:grpSpPr>
        <p:sp>
          <p:nvSpPr>
            <p:cNvPr id="141" name="Google Shape;1435;p48">
              <a:extLst>
                <a:ext uri="{FF2B5EF4-FFF2-40B4-BE49-F238E27FC236}">
                  <a16:creationId xmlns:a16="http://schemas.microsoft.com/office/drawing/2014/main" id="{514FEBAE-8DAA-4826-8531-67146D7F4D99}"/>
                </a:ext>
              </a:extLst>
            </p:cNvPr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36;p48">
              <a:extLst>
                <a:ext uri="{FF2B5EF4-FFF2-40B4-BE49-F238E27FC236}">
                  <a16:creationId xmlns:a16="http://schemas.microsoft.com/office/drawing/2014/main" id="{4B916DB4-CF66-43D7-8377-5773D571BB1C}"/>
                </a:ext>
              </a:extLst>
            </p:cNvPr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7;p48">
              <a:extLst>
                <a:ext uri="{FF2B5EF4-FFF2-40B4-BE49-F238E27FC236}">
                  <a16:creationId xmlns:a16="http://schemas.microsoft.com/office/drawing/2014/main" id="{A30BA94C-66A6-40A1-B9AA-9C50510DF492}"/>
                </a:ext>
              </a:extLst>
            </p:cNvPr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38;p48">
              <a:extLst>
                <a:ext uri="{FF2B5EF4-FFF2-40B4-BE49-F238E27FC236}">
                  <a16:creationId xmlns:a16="http://schemas.microsoft.com/office/drawing/2014/main" id="{1B844338-F258-42CD-9661-88A607120816}"/>
                </a:ext>
              </a:extLst>
            </p:cNvPr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39;p48">
              <a:extLst>
                <a:ext uri="{FF2B5EF4-FFF2-40B4-BE49-F238E27FC236}">
                  <a16:creationId xmlns:a16="http://schemas.microsoft.com/office/drawing/2014/main" id="{EA3F5C68-4D22-49AA-BEF5-BC9B4ABFD792}"/>
                </a:ext>
              </a:extLst>
            </p:cNvPr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40;p48">
              <a:extLst>
                <a:ext uri="{FF2B5EF4-FFF2-40B4-BE49-F238E27FC236}">
                  <a16:creationId xmlns:a16="http://schemas.microsoft.com/office/drawing/2014/main" id="{70EA5C23-0B24-41B2-857D-27F21F3855AC}"/>
                </a:ext>
              </a:extLst>
            </p:cNvPr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41;p48">
              <a:extLst>
                <a:ext uri="{FF2B5EF4-FFF2-40B4-BE49-F238E27FC236}">
                  <a16:creationId xmlns:a16="http://schemas.microsoft.com/office/drawing/2014/main" id="{A7D59379-90BB-4946-BF1D-7FAC22A7E2BB}"/>
                </a:ext>
              </a:extLst>
            </p:cNvPr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42;p48">
              <a:extLst>
                <a:ext uri="{FF2B5EF4-FFF2-40B4-BE49-F238E27FC236}">
                  <a16:creationId xmlns:a16="http://schemas.microsoft.com/office/drawing/2014/main" id="{7F1DF427-E61F-4759-A623-4DBB626CAE90}"/>
                </a:ext>
              </a:extLst>
            </p:cNvPr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43;p48">
              <a:extLst>
                <a:ext uri="{FF2B5EF4-FFF2-40B4-BE49-F238E27FC236}">
                  <a16:creationId xmlns:a16="http://schemas.microsoft.com/office/drawing/2014/main" id="{DA172BB9-DB5D-44AF-B21C-EDCA594903EA}"/>
                </a:ext>
              </a:extLst>
            </p:cNvPr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444;p48">
              <a:extLst>
                <a:ext uri="{FF2B5EF4-FFF2-40B4-BE49-F238E27FC236}">
                  <a16:creationId xmlns:a16="http://schemas.microsoft.com/office/drawing/2014/main" id="{372CDD98-26D6-4009-AC90-FD6BD6B4D75C}"/>
                </a:ext>
              </a:extLst>
            </p:cNvPr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445;p48">
              <a:extLst>
                <a:ext uri="{FF2B5EF4-FFF2-40B4-BE49-F238E27FC236}">
                  <a16:creationId xmlns:a16="http://schemas.microsoft.com/office/drawing/2014/main" id="{B36AE33D-D63E-41A1-8DB7-FEDD0F5E8416}"/>
                </a:ext>
              </a:extLst>
            </p:cNvPr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446;p48">
              <a:extLst>
                <a:ext uri="{FF2B5EF4-FFF2-40B4-BE49-F238E27FC236}">
                  <a16:creationId xmlns:a16="http://schemas.microsoft.com/office/drawing/2014/main" id="{020BB9BC-91A9-423A-939D-11742977AB16}"/>
                </a:ext>
              </a:extLst>
            </p:cNvPr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47;p48">
              <a:extLst>
                <a:ext uri="{FF2B5EF4-FFF2-40B4-BE49-F238E27FC236}">
                  <a16:creationId xmlns:a16="http://schemas.microsoft.com/office/drawing/2014/main" id="{2C959A6F-0B79-4C95-BC0D-D6A85F872969}"/>
                </a:ext>
              </a:extLst>
            </p:cNvPr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48;p48">
              <a:extLst>
                <a:ext uri="{FF2B5EF4-FFF2-40B4-BE49-F238E27FC236}">
                  <a16:creationId xmlns:a16="http://schemas.microsoft.com/office/drawing/2014/main" id="{79BDFA29-AC1C-4B70-97F0-91556D5B1917}"/>
                </a:ext>
              </a:extLst>
            </p:cNvPr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49;p48">
              <a:extLst>
                <a:ext uri="{FF2B5EF4-FFF2-40B4-BE49-F238E27FC236}">
                  <a16:creationId xmlns:a16="http://schemas.microsoft.com/office/drawing/2014/main" id="{64721D51-FA31-483F-89D5-1FBFEBFC2FB8}"/>
                </a:ext>
              </a:extLst>
            </p:cNvPr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50;p48">
              <a:extLst>
                <a:ext uri="{FF2B5EF4-FFF2-40B4-BE49-F238E27FC236}">
                  <a16:creationId xmlns:a16="http://schemas.microsoft.com/office/drawing/2014/main" id="{6150AFC4-6C15-47DB-917D-17A6D4F05C34}"/>
                </a:ext>
              </a:extLst>
            </p:cNvPr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451;p48">
              <a:extLst>
                <a:ext uri="{FF2B5EF4-FFF2-40B4-BE49-F238E27FC236}">
                  <a16:creationId xmlns:a16="http://schemas.microsoft.com/office/drawing/2014/main" id="{619E3D6D-3704-48F1-9BE7-3E4CBD06AAB4}"/>
                </a:ext>
              </a:extLst>
            </p:cNvPr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52;p48">
              <a:extLst>
                <a:ext uri="{FF2B5EF4-FFF2-40B4-BE49-F238E27FC236}">
                  <a16:creationId xmlns:a16="http://schemas.microsoft.com/office/drawing/2014/main" id="{7D9F6295-916C-4185-BDF6-3C8577014325}"/>
                </a:ext>
              </a:extLst>
            </p:cNvPr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53;p48">
              <a:extLst>
                <a:ext uri="{FF2B5EF4-FFF2-40B4-BE49-F238E27FC236}">
                  <a16:creationId xmlns:a16="http://schemas.microsoft.com/office/drawing/2014/main" id="{32142F1A-2F21-4F67-B459-7ADC29A2B896}"/>
                </a:ext>
              </a:extLst>
            </p:cNvPr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54;p48">
              <a:extLst>
                <a:ext uri="{FF2B5EF4-FFF2-40B4-BE49-F238E27FC236}">
                  <a16:creationId xmlns:a16="http://schemas.microsoft.com/office/drawing/2014/main" id="{15157F8A-95C7-417A-86A3-76059B496D0C}"/>
                </a:ext>
              </a:extLst>
            </p:cNvPr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55;p48">
              <a:extLst>
                <a:ext uri="{FF2B5EF4-FFF2-40B4-BE49-F238E27FC236}">
                  <a16:creationId xmlns:a16="http://schemas.microsoft.com/office/drawing/2014/main" id="{56CB4E38-CA90-443C-83F2-F908F3199C70}"/>
                </a:ext>
              </a:extLst>
            </p:cNvPr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56;p48">
              <a:extLst>
                <a:ext uri="{FF2B5EF4-FFF2-40B4-BE49-F238E27FC236}">
                  <a16:creationId xmlns:a16="http://schemas.microsoft.com/office/drawing/2014/main" id="{7C9ABDBF-BB01-45FD-8034-91B35FB64FCB}"/>
                </a:ext>
              </a:extLst>
            </p:cNvPr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57;p48">
              <a:extLst>
                <a:ext uri="{FF2B5EF4-FFF2-40B4-BE49-F238E27FC236}">
                  <a16:creationId xmlns:a16="http://schemas.microsoft.com/office/drawing/2014/main" id="{B6852915-7D83-451F-A9E4-5CFD1181E1EA}"/>
                </a:ext>
              </a:extLst>
            </p:cNvPr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58;p48">
              <a:extLst>
                <a:ext uri="{FF2B5EF4-FFF2-40B4-BE49-F238E27FC236}">
                  <a16:creationId xmlns:a16="http://schemas.microsoft.com/office/drawing/2014/main" id="{4D40ACE2-4E15-4D16-961A-0871BDBB7CED}"/>
                </a:ext>
              </a:extLst>
            </p:cNvPr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59;p48">
              <a:extLst>
                <a:ext uri="{FF2B5EF4-FFF2-40B4-BE49-F238E27FC236}">
                  <a16:creationId xmlns:a16="http://schemas.microsoft.com/office/drawing/2014/main" id="{9255FC3C-7C80-4E4C-83DB-75C211A4D6B3}"/>
                </a:ext>
              </a:extLst>
            </p:cNvPr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60;p48">
              <a:extLst>
                <a:ext uri="{FF2B5EF4-FFF2-40B4-BE49-F238E27FC236}">
                  <a16:creationId xmlns:a16="http://schemas.microsoft.com/office/drawing/2014/main" id="{8B38F5BA-E1AE-458A-ABC6-AFD7B8E65837}"/>
                </a:ext>
              </a:extLst>
            </p:cNvPr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61;p48">
              <a:extLst>
                <a:ext uri="{FF2B5EF4-FFF2-40B4-BE49-F238E27FC236}">
                  <a16:creationId xmlns:a16="http://schemas.microsoft.com/office/drawing/2014/main" id="{5D49928D-A277-4B95-8F34-042CBBD97D7D}"/>
                </a:ext>
              </a:extLst>
            </p:cNvPr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62;p48">
              <a:extLst>
                <a:ext uri="{FF2B5EF4-FFF2-40B4-BE49-F238E27FC236}">
                  <a16:creationId xmlns:a16="http://schemas.microsoft.com/office/drawing/2014/main" id="{DF8A7A24-48F8-4B32-8FC8-A9030DED344D}"/>
                </a:ext>
              </a:extLst>
            </p:cNvPr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63;p48">
              <a:extLst>
                <a:ext uri="{FF2B5EF4-FFF2-40B4-BE49-F238E27FC236}">
                  <a16:creationId xmlns:a16="http://schemas.microsoft.com/office/drawing/2014/main" id="{1970E588-3BF2-4C46-90D0-30C6F21A6B3A}"/>
                </a:ext>
              </a:extLst>
            </p:cNvPr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64;p48">
              <a:extLst>
                <a:ext uri="{FF2B5EF4-FFF2-40B4-BE49-F238E27FC236}">
                  <a16:creationId xmlns:a16="http://schemas.microsoft.com/office/drawing/2014/main" id="{6E32DEBE-38BF-45F5-A594-F69465B98111}"/>
                </a:ext>
              </a:extLst>
            </p:cNvPr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465;p48">
              <a:extLst>
                <a:ext uri="{FF2B5EF4-FFF2-40B4-BE49-F238E27FC236}">
                  <a16:creationId xmlns:a16="http://schemas.microsoft.com/office/drawing/2014/main" id="{31B20BC7-CBEF-4081-85CD-705D656018C3}"/>
                </a:ext>
              </a:extLst>
            </p:cNvPr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466;p48">
              <a:extLst>
                <a:ext uri="{FF2B5EF4-FFF2-40B4-BE49-F238E27FC236}">
                  <a16:creationId xmlns:a16="http://schemas.microsoft.com/office/drawing/2014/main" id="{4771A48B-140F-476F-A0B4-7EE359691744}"/>
                </a:ext>
              </a:extLst>
            </p:cNvPr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67;p48">
              <a:extLst>
                <a:ext uri="{FF2B5EF4-FFF2-40B4-BE49-F238E27FC236}">
                  <a16:creationId xmlns:a16="http://schemas.microsoft.com/office/drawing/2014/main" id="{98760210-D6AE-4775-A79C-8CD4387C1DC5}"/>
                </a:ext>
              </a:extLst>
            </p:cNvPr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468;p48">
              <a:extLst>
                <a:ext uri="{FF2B5EF4-FFF2-40B4-BE49-F238E27FC236}">
                  <a16:creationId xmlns:a16="http://schemas.microsoft.com/office/drawing/2014/main" id="{EB33CDBA-7D85-4202-920B-CC955102F564}"/>
                </a:ext>
              </a:extLst>
            </p:cNvPr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469;p48">
              <a:extLst>
                <a:ext uri="{FF2B5EF4-FFF2-40B4-BE49-F238E27FC236}">
                  <a16:creationId xmlns:a16="http://schemas.microsoft.com/office/drawing/2014/main" id="{0A7BB41C-96C8-47BE-B52B-ED4E8C66AD1E}"/>
                </a:ext>
              </a:extLst>
            </p:cNvPr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70;p48">
              <a:extLst>
                <a:ext uri="{FF2B5EF4-FFF2-40B4-BE49-F238E27FC236}">
                  <a16:creationId xmlns:a16="http://schemas.microsoft.com/office/drawing/2014/main" id="{680FB6AB-C5B9-4AF4-B815-F119EF08E0A0}"/>
                </a:ext>
              </a:extLst>
            </p:cNvPr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71;p48">
              <a:extLst>
                <a:ext uri="{FF2B5EF4-FFF2-40B4-BE49-F238E27FC236}">
                  <a16:creationId xmlns:a16="http://schemas.microsoft.com/office/drawing/2014/main" id="{11006C43-B61B-4BC1-B55E-49DDFFACC311}"/>
                </a:ext>
              </a:extLst>
            </p:cNvPr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72;p48">
              <a:extLst>
                <a:ext uri="{FF2B5EF4-FFF2-40B4-BE49-F238E27FC236}">
                  <a16:creationId xmlns:a16="http://schemas.microsoft.com/office/drawing/2014/main" id="{01B96E2C-889F-441C-A3F0-8BCD97C9BB02}"/>
                </a:ext>
              </a:extLst>
            </p:cNvPr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73;p48">
              <a:extLst>
                <a:ext uri="{FF2B5EF4-FFF2-40B4-BE49-F238E27FC236}">
                  <a16:creationId xmlns:a16="http://schemas.microsoft.com/office/drawing/2014/main" id="{11A73354-E7F1-47E8-AABA-9264D6023B39}"/>
                </a:ext>
              </a:extLst>
            </p:cNvPr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74;p48">
              <a:extLst>
                <a:ext uri="{FF2B5EF4-FFF2-40B4-BE49-F238E27FC236}">
                  <a16:creationId xmlns:a16="http://schemas.microsoft.com/office/drawing/2014/main" id="{39CD2336-205E-4E8F-8FB8-AB050EAF8168}"/>
                </a:ext>
              </a:extLst>
            </p:cNvPr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475;p48">
              <a:extLst>
                <a:ext uri="{FF2B5EF4-FFF2-40B4-BE49-F238E27FC236}">
                  <a16:creationId xmlns:a16="http://schemas.microsoft.com/office/drawing/2014/main" id="{C6FE5F73-CB9A-400C-872E-1F2DB050B3D2}"/>
                </a:ext>
              </a:extLst>
            </p:cNvPr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434;p48">
            <a:extLst>
              <a:ext uri="{FF2B5EF4-FFF2-40B4-BE49-F238E27FC236}">
                <a16:creationId xmlns:a16="http://schemas.microsoft.com/office/drawing/2014/main" id="{9606B5F2-C17C-4E5F-A3A9-4328F201B06B}"/>
              </a:ext>
            </a:extLst>
          </p:cNvPr>
          <p:cNvGrpSpPr/>
          <p:nvPr/>
        </p:nvGrpSpPr>
        <p:grpSpPr>
          <a:xfrm>
            <a:off x="1297556" y="3409605"/>
            <a:ext cx="961799" cy="903123"/>
            <a:chOff x="238125" y="3745825"/>
            <a:chExt cx="1319000" cy="1318725"/>
          </a:xfrm>
        </p:grpSpPr>
        <p:sp>
          <p:nvSpPr>
            <p:cNvPr id="183" name="Google Shape;1435;p48">
              <a:extLst>
                <a:ext uri="{FF2B5EF4-FFF2-40B4-BE49-F238E27FC236}">
                  <a16:creationId xmlns:a16="http://schemas.microsoft.com/office/drawing/2014/main" id="{E61666F7-80B7-4D15-8236-78F1D6B0113C}"/>
                </a:ext>
              </a:extLst>
            </p:cNvPr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436;p48">
              <a:extLst>
                <a:ext uri="{FF2B5EF4-FFF2-40B4-BE49-F238E27FC236}">
                  <a16:creationId xmlns:a16="http://schemas.microsoft.com/office/drawing/2014/main" id="{CD235B43-A91E-41C8-AD7E-C2EAC9DC6CE6}"/>
                </a:ext>
              </a:extLst>
            </p:cNvPr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437;p48">
              <a:extLst>
                <a:ext uri="{FF2B5EF4-FFF2-40B4-BE49-F238E27FC236}">
                  <a16:creationId xmlns:a16="http://schemas.microsoft.com/office/drawing/2014/main" id="{2E31FC11-BC96-48A0-93FC-8B5D819E7797}"/>
                </a:ext>
              </a:extLst>
            </p:cNvPr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438;p48">
              <a:extLst>
                <a:ext uri="{FF2B5EF4-FFF2-40B4-BE49-F238E27FC236}">
                  <a16:creationId xmlns:a16="http://schemas.microsoft.com/office/drawing/2014/main" id="{30273829-B7AE-4A74-B823-CA8663C6CDF9}"/>
                </a:ext>
              </a:extLst>
            </p:cNvPr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439;p48">
              <a:extLst>
                <a:ext uri="{FF2B5EF4-FFF2-40B4-BE49-F238E27FC236}">
                  <a16:creationId xmlns:a16="http://schemas.microsoft.com/office/drawing/2014/main" id="{DB44029F-DBFF-4A10-9EF1-253868D1AB30}"/>
                </a:ext>
              </a:extLst>
            </p:cNvPr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440;p48">
              <a:extLst>
                <a:ext uri="{FF2B5EF4-FFF2-40B4-BE49-F238E27FC236}">
                  <a16:creationId xmlns:a16="http://schemas.microsoft.com/office/drawing/2014/main" id="{88BC9690-8F35-4CE1-8F44-2FB7DBCB17D9}"/>
                </a:ext>
              </a:extLst>
            </p:cNvPr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441;p48">
              <a:extLst>
                <a:ext uri="{FF2B5EF4-FFF2-40B4-BE49-F238E27FC236}">
                  <a16:creationId xmlns:a16="http://schemas.microsoft.com/office/drawing/2014/main" id="{C489777B-0389-4441-BB38-95DA989B9611}"/>
                </a:ext>
              </a:extLst>
            </p:cNvPr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442;p48">
              <a:extLst>
                <a:ext uri="{FF2B5EF4-FFF2-40B4-BE49-F238E27FC236}">
                  <a16:creationId xmlns:a16="http://schemas.microsoft.com/office/drawing/2014/main" id="{EF3AECD8-367A-4AF1-AD5F-9BFECC3235B5}"/>
                </a:ext>
              </a:extLst>
            </p:cNvPr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443;p48">
              <a:extLst>
                <a:ext uri="{FF2B5EF4-FFF2-40B4-BE49-F238E27FC236}">
                  <a16:creationId xmlns:a16="http://schemas.microsoft.com/office/drawing/2014/main" id="{4CBF1CA2-915B-4A05-A00B-CE99A40EB68F}"/>
                </a:ext>
              </a:extLst>
            </p:cNvPr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444;p48">
              <a:extLst>
                <a:ext uri="{FF2B5EF4-FFF2-40B4-BE49-F238E27FC236}">
                  <a16:creationId xmlns:a16="http://schemas.microsoft.com/office/drawing/2014/main" id="{AEB6DF20-313C-4BA6-BECD-9D4CBC2B1146}"/>
                </a:ext>
              </a:extLst>
            </p:cNvPr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445;p48">
              <a:extLst>
                <a:ext uri="{FF2B5EF4-FFF2-40B4-BE49-F238E27FC236}">
                  <a16:creationId xmlns:a16="http://schemas.microsoft.com/office/drawing/2014/main" id="{761C570C-1EC5-49DC-8E9F-ADA6FAC8F064}"/>
                </a:ext>
              </a:extLst>
            </p:cNvPr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446;p48">
              <a:extLst>
                <a:ext uri="{FF2B5EF4-FFF2-40B4-BE49-F238E27FC236}">
                  <a16:creationId xmlns:a16="http://schemas.microsoft.com/office/drawing/2014/main" id="{12CFA931-5CDA-47FC-9AB4-4A0AD3AE2B86}"/>
                </a:ext>
              </a:extLst>
            </p:cNvPr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447;p48">
              <a:extLst>
                <a:ext uri="{FF2B5EF4-FFF2-40B4-BE49-F238E27FC236}">
                  <a16:creationId xmlns:a16="http://schemas.microsoft.com/office/drawing/2014/main" id="{22C27EF7-1330-40FC-AF8C-0FFA4CEFE91E}"/>
                </a:ext>
              </a:extLst>
            </p:cNvPr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48;p48">
              <a:extLst>
                <a:ext uri="{FF2B5EF4-FFF2-40B4-BE49-F238E27FC236}">
                  <a16:creationId xmlns:a16="http://schemas.microsoft.com/office/drawing/2014/main" id="{6DB7140D-627F-4462-8FE9-B5FB7EA32C9B}"/>
                </a:ext>
              </a:extLst>
            </p:cNvPr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49;p48">
              <a:extLst>
                <a:ext uri="{FF2B5EF4-FFF2-40B4-BE49-F238E27FC236}">
                  <a16:creationId xmlns:a16="http://schemas.microsoft.com/office/drawing/2014/main" id="{A9129681-387B-474B-8000-88C77E38D853}"/>
                </a:ext>
              </a:extLst>
            </p:cNvPr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50;p48">
              <a:extLst>
                <a:ext uri="{FF2B5EF4-FFF2-40B4-BE49-F238E27FC236}">
                  <a16:creationId xmlns:a16="http://schemas.microsoft.com/office/drawing/2014/main" id="{3021BD8C-AEA8-49DD-8320-94AAD58E1DC4}"/>
                </a:ext>
              </a:extLst>
            </p:cNvPr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51;p48">
              <a:extLst>
                <a:ext uri="{FF2B5EF4-FFF2-40B4-BE49-F238E27FC236}">
                  <a16:creationId xmlns:a16="http://schemas.microsoft.com/office/drawing/2014/main" id="{F276F8B4-9EAB-4E39-A23A-B839677BA8F5}"/>
                </a:ext>
              </a:extLst>
            </p:cNvPr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52;p48">
              <a:extLst>
                <a:ext uri="{FF2B5EF4-FFF2-40B4-BE49-F238E27FC236}">
                  <a16:creationId xmlns:a16="http://schemas.microsoft.com/office/drawing/2014/main" id="{9C82FCC6-9BA1-4CE7-AD8B-D5F7FE7D8182}"/>
                </a:ext>
              </a:extLst>
            </p:cNvPr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453;p48">
              <a:extLst>
                <a:ext uri="{FF2B5EF4-FFF2-40B4-BE49-F238E27FC236}">
                  <a16:creationId xmlns:a16="http://schemas.microsoft.com/office/drawing/2014/main" id="{1D6847E3-96DD-4766-9418-0421895E141D}"/>
                </a:ext>
              </a:extLst>
            </p:cNvPr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454;p48">
              <a:extLst>
                <a:ext uri="{FF2B5EF4-FFF2-40B4-BE49-F238E27FC236}">
                  <a16:creationId xmlns:a16="http://schemas.microsoft.com/office/drawing/2014/main" id="{CC74CA8B-F3A2-4DDE-9481-E1560ED9778D}"/>
                </a:ext>
              </a:extLst>
            </p:cNvPr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455;p48">
              <a:extLst>
                <a:ext uri="{FF2B5EF4-FFF2-40B4-BE49-F238E27FC236}">
                  <a16:creationId xmlns:a16="http://schemas.microsoft.com/office/drawing/2014/main" id="{F4DC8027-CFE6-46DD-89F0-F425AFEE2ED8}"/>
                </a:ext>
              </a:extLst>
            </p:cNvPr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456;p48">
              <a:extLst>
                <a:ext uri="{FF2B5EF4-FFF2-40B4-BE49-F238E27FC236}">
                  <a16:creationId xmlns:a16="http://schemas.microsoft.com/office/drawing/2014/main" id="{828A150F-F7D4-43D0-A3B4-97165FE7A2C9}"/>
                </a:ext>
              </a:extLst>
            </p:cNvPr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7;p48">
              <a:extLst>
                <a:ext uri="{FF2B5EF4-FFF2-40B4-BE49-F238E27FC236}">
                  <a16:creationId xmlns:a16="http://schemas.microsoft.com/office/drawing/2014/main" id="{DD6A775A-6DE0-4D74-8A1A-9ED64730EBD4}"/>
                </a:ext>
              </a:extLst>
            </p:cNvPr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58;p48">
              <a:extLst>
                <a:ext uri="{FF2B5EF4-FFF2-40B4-BE49-F238E27FC236}">
                  <a16:creationId xmlns:a16="http://schemas.microsoft.com/office/drawing/2014/main" id="{F7711656-C7D4-495A-BC9D-B720C3409CBD}"/>
                </a:ext>
              </a:extLst>
            </p:cNvPr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59;p48">
              <a:extLst>
                <a:ext uri="{FF2B5EF4-FFF2-40B4-BE49-F238E27FC236}">
                  <a16:creationId xmlns:a16="http://schemas.microsoft.com/office/drawing/2014/main" id="{97E8F00D-04F9-43D1-A8E3-D2902C492887}"/>
                </a:ext>
              </a:extLst>
            </p:cNvPr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60;p48">
              <a:extLst>
                <a:ext uri="{FF2B5EF4-FFF2-40B4-BE49-F238E27FC236}">
                  <a16:creationId xmlns:a16="http://schemas.microsoft.com/office/drawing/2014/main" id="{4184795D-D84D-469C-B860-7F6BCC077D50}"/>
                </a:ext>
              </a:extLst>
            </p:cNvPr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61;p48">
              <a:extLst>
                <a:ext uri="{FF2B5EF4-FFF2-40B4-BE49-F238E27FC236}">
                  <a16:creationId xmlns:a16="http://schemas.microsoft.com/office/drawing/2014/main" id="{3EC713B9-C648-4397-BF33-D0EC60FC965B}"/>
                </a:ext>
              </a:extLst>
            </p:cNvPr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462;p48">
              <a:extLst>
                <a:ext uri="{FF2B5EF4-FFF2-40B4-BE49-F238E27FC236}">
                  <a16:creationId xmlns:a16="http://schemas.microsoft.com/office/drawing/2014/main" id="{D63D6038-9147-442C-B4DA-0A1E57DD8410}"/>
                </a:ext>
              </a:extLst>
            </p:cNvPr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463;p48">
              <a:extLst>
                <a:ext uri="{FF2B5EF4-FFF2-40B4-BE49-F238E27FC236}">
                  <a16:creationId xmlns:a16="http://schemas.microsoft.com/office/drawing/2014/main" id="{EA27B69C-BFB0-491E-AC62-B1D05666C2A7}"/>
                </a:ext>
              </a:extLst>
            </p:cNvPr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464;p48">
              <a:extLst>
                <a:ext uri="{FF2B5EF4-FFF2-40B4-BE49-F238E27FC236}">
                  <a16:creationId xmlns:a16="http://schemas.microsoft.com/office/drawing/2014/main" id="{CCFB182B-948F-44AF-9E49-F7FB913E6167}"/>
                </a:ext>
              </a:extLst>
            </p:cNvPr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465;p48">
              <a:extLst>
                <a:ext uri="{FF2B5EF4-FFF2-40B4-BE49-F238E27FC236}">
                  <a16:creationId xmlns:a16="http://schemas.microsoft.com/office/drawing/2014/main" id="{12B813B7-A5A0-4055-8F92-A21BD43BD051}"/>
                </a:ext>
              </a:extLst>
            </p:cNvPr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466;p48">
              <a:extLst>
                <a:ext uri="{FF2B5EF4-FFF2-40B4-BE49-F238E27FC236}">
                  <a16:creationId xmlns:a16="http://schemas.microsoft.com/office/drawing/2014/main" id="{6A57A633-2159-419A-9ED2-4EA108D896A5}"/>
                </a:ext>
              </a:extLst>
            </p:cNvPr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467;p48">
              <a:extLst>
                <a:ext uri="{FF2B5EF4-FFF2-40B4-BE49-F238E27FC236}">
                  <a16:creationId xmlns:a16="http://schemas.microsoft.com/office/drawing/2014/main" id="{A6C5679F-00E9-4D6B-8C1A-E7919272CCF5}"/>
                </a:ext>
              </a:extLst>
            </p:cNvPr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468;p48">
              <a:extLst>
                <a:ext uri="{FF2B5EF4-FFF2-40B4-BE49-F238E27FC236}">
                  <a16:creationId xmlns:a16="http://schemas.microsoft.com/office/drawing/2014/main" id="{CF71E853-F8A3-4BDD-96A3-5F0BFE2F5F6D}"/>
                </a:ext>
              </a:extLst>
            </p:cNvPr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469;p48">
              <a:extLst>
                <a:ext uri="{FF2B5EF4-FFF2-40B4-BE49-F238E27FC236}">
                  <a16:creationId xmlns:a16="http://schemas.microsoft.com/office/drawing/2014/main" id="{4D042852-D8CB-42CC-9AA5-1D237DD238BB}"/>
                </a:ext>
              </a:extLst>
            </p:cNvPr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470;p48">
              <a:extLst>
                <a:ext uri="{FF2B5EF4-FFF2-40B4-BE49-F238E27FC236}">
                  <a16:creationId xmlns:a16="http://schemas.microsoft.com/office/drawing/2014/main" id="{4F6AEFCD-F593-401C-A42F-3045627F22BA}"/>
                </a:ext>
              </a:extLst>
            </p:cNvPr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471;p48">
              <a:extLst>
                <a:ext uri="{FF2B5EF4-FFF2-40B4-BE49-F238E27FC236}">
                  <a16:creationId xmlns:a16="http://schemas.microsoft.com/office/drawing/2014/main" id="{9BFCC092-BC60-4C78-8A22-7BF83B9FC3F9}"/>
                </a:ext>
              </a:extLst>
            </p:cNvPr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472;p48">
              <a:extLst>
                <a:ext uri="{FF2B5EF4-FFF2-40B4-BE49-F238E27FC236}">
                  <a16:creationId xmlns:a16="http://schemas.microsoft.com/office/drawing/2014/main" id="{69AE67BF-833B-4C09-A04D-1AB4B7EA725D}"/>
                </a:ext>
              </a:extLst>
            </p:cNvPr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473;p48">
              <a:extLst>
                <a:ext uri="{FF2B5EF4-FFF2-40B4-BE49-F238E27FC236}">
                  <a16:creationId xmlns:a16="http://schemas.microsoft.com/office/drawing/2014/main" id="{B3ADCA1E-4919-4F59-B8B6-957AE9D3BA36}"/>
                </a:ext>
              </a:extLst>
            </p:cNvPr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474;p48">
              <a:extLst>
                <a:ext uri="{FF2B5EF4-FFF2-40B4-BE49-F238E27FC236}">
                  <a16:creationId xmlns:a16="http://schemas.microsoft.com/office/drawing/2014/main" id="{D0ADE847-5C5A-465C-89E3-58B6D76453E8}"/>
                </a:ext>
              </a:extLst>
            </p:cNvPr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475;p48">
              <a:extLst>
                <a:ext uri="{FF2B5EF4-FFF2-40B4-BE49-F238E27FC236}">
                  <a16:creationId xmlns:a16="http://schemas.microsoft.com/office/drawing/2014/main" id="{C83C1BDB-808A-4E9C-BDA2-9FCAEA190272}"/>
                </a:ext>
              </a:extLst>
            </p:cNvPr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1434;p48">
            <a:extLst>
              <a:ext uri="{FF2B5EF4-FFF2-40B4-BE49-F238E27FC236}">
                <a16:creationId xmlns:a16="http://schemas.microsoft.com/office/drawing/2014/main" id="{8906F413-73C8-48F3-9694-1DD3BB247879}"/>
              </a:ext>
            </a:extLst>
          </p:cNvPr>
          <p:cNvGrpSpPr/>
          <p:nvPr/>
        </p:nvGrpSpPr>
        <p:grpSpPr>
          <a:xfrm>
            <a:off x="847399" y="4171188"/>
            <a:ext cx="473110" cy="414672"/>
            <a:chOff x="238125" y="3745825"/>
            <a:chExt cx="1319000" cy="1318725"/>
          </a:xfrm>
        </p:grpSpPr>
        <p:sp>
          <p:nvSpPr>
            <p:cNvPr id="225" name="Google Shape;1435;p48">
              <a:extLst>
                <a:ext uri="{FF2B5EF4-FFF2-40B4-BE49-F238E27FC236}">
                  <a16:creationId xmlns:a16="http://schemas.microsoft.com/office/drawing/2014/main" id="{47615F58-FE59-4035-8341-F7289E55BD39}"/>
                </a:ext>
              </a:extLst>
            </p:cNvPr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436;p48">
              <a:extLst>
                <a:ext uri="{FF2B5EF4-FFF2-40B4-BE49-F238E27FC236}">
                  <a16:creationId xmlns:a16="http://schemas.microsoft.com/office/drawing/2014/main" id="{BF600BF0-C2D1-49B3-9F4E-31318C590334}"/>
                </a:ext>
              </a:extLst>
            </p:cNvPr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437;p48">
              <a:extLst>
                <a:ext uri="{FF2B5EF4-FFF2-40B4-BE49-F238E27FC236}">
                  <a16:creationId xmlns:a16="http://schemas.microsoft.com/office/drawing/2014/main" id="{2F269CF1-00D3-46EC-BFCE-BF78ABA9A2C9}"/>
                </a:ext>
              </a:extLst>
            </p:cNvPr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438;p48">
              <a:extLst>
                <a:ext uri="{FF2B5EF4-FFF2-40B4-BE49-F238E27FC236}">
                  <a16:creationId xmlns:a16="http://schemas.microsoft.com/office/drawing/2014/main" id="{2955262C-EE96-424B-9E15-294B83B8C6D1}"/>
                </a:ext>
              </a:extLst>
            </p:cNvPr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439;p48">
              <a:extLst>
                <a:ext uri="{FF2B5EF4-FFF2-40B4-BE49-F238E27FC236}">
                  <a16:creationId xmlns:a16="http://schemas.microsoft.com/office/drawing/2014/main" id="{CDAADA8D-9AF4-4994-B484-6C52C5B5B5E5}"/>
                </a:ext>
              </a:extLst>
            </p:cNvPr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1440;p48">
              <a:extLst>
                <a:ext uri="{FF2B5EF4-FFF2-40B4-BE49-F238E27FC236}">
                  <a16:creationId xmlns:a16="http://schemas.microsoft.com/office/drawing/2014/main" id="{3D9C598D-4129-48DC-B5CC-D5C334AA93D0}"/>
                </a:ext>
              </a:extLst>
            </p:cNvPr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41;p48">
              <a:extLst>
                <a:ext uri="{FF2B5EF4-FFF2-40B4-BE49-F238E27FC236}">
                  <a16:creationId xmlns:a16="http://schemas.microsoft.com/office/drawing/2014/main" id="{116DDB96-CD77-4C1B-A525-37B507FD9B3F}"/>
                </a:ext>
              </a:extLst>
            </p:cNvPr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42;p48">
              <a:extLst>
                <a:ext uri="{FF2B5EF4-FFF2-40B4-BE49-F238E27FC236}">
                  <a16:creationId xmlns:a16="http://schemas.microsoft.com/office/drawing/2014/main" id="{C3F8935F-C533-4143-B5D0-7ECEF44F748E}"/>
                </a:ext>
              </a:extLst>
            </p:cNvPr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43;p48">
              <a:extLst>
                <a:ext uri="{FF2B5EF4-FFF2-40B4-BE49-F238E27FC236}">
                  <a16:creationId xmlns:a16="http://schemas.microsoft.com/office/drawing/2014/main" id="{BA112845-F7E2-46A3-A38E-C6D64102440A}"/>
                </a:ext>
              </a:extLst>
            </p:cNvPr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44;p48">
              <a:extLst>
                <a:ext uri="{FF2B5EF4-FFF2-40B4-BE49-F238E27FC236}">
                  <a16:creationId xmlns:a16="http://schemas.microsoft.com/office/drawing/2014/main" id="{7A4AA99B-2EF9-4FAF-B074-6F5152D76365}"/>
                </a:ext>
              </a:extLst>
            </p:cNvPr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45;p48">
              <a:extLst>
                <a:ext uri="{FF2B5EF4-FFF2-40B4-BE49-F238E27FC236}">
                  <a16:creationId xmlns:a16="http://schemas.microsoft.com/office/drawing/2014/main" id="{355A33F6-BD6B-489B-859F-A930D48961AA}"/>
                </a:ext>
              </a:extLst>
            </p:cNvPr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446;p48">
              <a:extLst>
                <a:ext uri="{FF2B5EF4-FFF2-40B4-BE49-F238E27FC236}">
                  <a16:creationId xmlns:a16="http://schemas.microsoft.com/office/drawing/2014/main" id="{501AB063-4E9F-454D-887A-6EF2079AFDAE}"/>
                </a:ext>
              </a:extLst>
            </p:cNvPr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447;p48">
              <a:extLst>
                <a:ext uri="{FF2B5EF4-FFF2-40B4-BE49-F238E27FC236}">
                  <a16:creationId xmlns:a16="http://schemas.microsoft.com/office/drawing/2014/main" id="{D01DCC47-F02F-40D7-A1DA-3EA772FF71DE}"/>
                </a:ext>
              </a:extLst>
            </p:cNvPr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448;p48">
              <a:extLst>
                <a:ext uri="{FF2B5EF4-FFF2-40B4-BE49-F238E27FC236}">
                  <a16:creationId xmlns:a16="http://schemas.microsoft.com/office/drawing/2014/main" id="{BE3164EB-CAE5-4373-A76B-CFA3C34F5951}"/>
                </a:ext>
              </a:extLst>
            </p:cNvPr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449;p48">
              <a:extLst>
                <a:ext uri="{FF2B5EF4-FFF2-40B4-BE49-F238E27FC236}">
                  <a16:creationId xmlns:a16="http://schemas.microsoft.com/office/drawing/2014/main" id="{618E6199-50FF-45F3-8D65-A4FA15E10DB0}"/>
                </a:ext>
              </a:extLst>
            </p:cNvPr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450;p48">
              <a:extLst>
                <a:ext uri="{FF2B5EF4-FFF2-40B4-BE49-F238E27FC236}">
                  <a16:creationId xmlns:a16="http://schemas.microsoft.com/office/drawing/2014/main" id="{5E30C8FD-057C-41C3-B03A-5B571903CABA}"/>
                </a:ext>
              </a:extLst>
            </p:cNvPr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451;p48">
              <a:extLst>
                <a:ext uri="{FF2B5EF4-FFF2-40B4-BE49-F238E27FC236}">
                  <a16:creationId xmlns:a16="http://schemas.microsoft.com/office/drawing/2014/main" id="{29E11D30-C8C0-4BA5-8F6B-4ABC9A92CAD2}"/>
                </a:ext>
              </a:extLst>
            </p:cNvPr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452;p48">
              <a:extLst>
                <a:ext uri="{FF2B5EF4-FFF2-40B4-BE49-F238E27FC236}">
                  <a16:creationId xmlns:a16="http://schemas.microsoft.com/office/drawing/2014/main" id="{72DBA4F5-4294-4907-BAE9-9CD8ADD42A86}"/>
                </a:ext>
              </a:extLst>
            </p:cNvPr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453;p48">
              <a:extLst>
                <a:ext uri="{FF2B5EF4-FFF2-40B4-BE49-F238E27FC236}">
                  <a16:creationId xmlns:a16="http://schemas.microsoft.com/office/drawing/2014/main" id="{2C6B5E37-E1D3-42DD-8092-62742A69B9B6}"/>
                </a:ext>
              </a:extLst>
            </p:cNvPr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454;p48">
              <a:extLst>
                <a:ext uri="{FF2B5EF4-FFF2-40B4-BE49-F238E27FC236}">
                  <a16:creationId xmlns:a16="http://schemas.microsoft.com/office/drawing/2014/main" id="{556EC7C4-5380-4C66-B4CE-D954A8051797}"/>
                </a:ext>
              </a:extLst>
            </p:cNvPr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455;p48">
              <a:extLst>
                <a:ext uri="{FF2B5EF4-FFF2-40B4-BE49-F238E27FC236}">
                  <a16:creationId xmlns:a16="http://schemas.microsoft.com/office/drawing/2014/main" id="{57352A6E-97C3-4BC2-8942-855088CFCF9C}"/>
                </a:ext>
              </a:extLst>
            </p:cNvPr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456;p48">
              <a:extLst>
                <a:ext uri="{FF2B5EF4-FFF2-40B4-BE49-F238E27FC236}">
                  <a16:creationId xmlns:a16="http://schemas.microsoft.com/office/drawing/2014/main" id="{0AFA0EBB-7951-4EDB-A1BF-763D22A26C5F}"/>
                </a:ext>
              </a:extLst>
            </p:cNvPr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457;p48">
              <a:extLst>
                <a:ext uri="{FF2B5EF4-FFF2-40B4-BE49-F238E27FC236}">
                  <a16:creationId xmlns:a16="http://schemas.microsoft.com/office/drawing/2014/main" id="{9946BEB0-0FCE-4578-B02E-D1ACEE7AB78B}"/>
                </a:ext>
              </a:extLst>
            </p:cNvPr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458;p48">
              <a:extLst>
                <a:ext uri="{FF2B5EF4-FFF2-40B4-BE49-F238E27FC236}">
                  <a16:creationId xmlns:a16="http://schemas.microsoft.com/office/drawing/2014/main" id="{26282920-73B7-48E1-A761-B910611BFD3E}"/>
                </a:ext>
              </a:extLst>
            </p:cNvPr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459;p48">
              <a:extLst>
                <a:ext uri="{FF2B5EF4-FFF2-40B4-BE49-F238E27FC236}">
                  <a16:creationId xmlns:a16="http://schemas.microsoft.com/office/drawing/2014/main" id="{39AC89B5-599D-4E61-8CF8-8CB0828FAB57}"/>
                </a:ext>
              </a:extLst>
            </p:cNvPr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460;p48">
              <a:extLst>
                <a:ext uri="{FF2B5EF4-FFF2-40B4-BE49-F238E27FC236}">
                  <a16:creationId xmlns:a16="http://schemas.microsoft.com/office/drawing/2014/main" id="{515FCE96-BD8C-44E0-9904-AA121F230279}"/>
                </a:ext>
              </a:extLst>
            </p:cNvPr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461;p48">
              <a:extLst>
                <a:ext uri="{FF2B5EF4-FFF2-40B4-BE49-F238E27FC236}">
                  <a16:creationId xmlns:a16="http://schemas.microsoft.com/office/drawing/2014/main" id="{1F6E1EE1-481D-48AD-9074-83747851DD9A}"/>
                </a:ext>
              </a:extLst>
            </p:cNvPr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462;p48">
              <a:extLst>
                <a:ext uri="{FF2B5EF4-FFF2-40B4-BE49-F238E27FC236}">
                  <a16:creationId xmlns:a16="http://schemas.microsoft.com/office/drawing/2014/main" id="{50C59A99-482D-4984-9F4B-0E1BF7935DAF}"/>
                </a:ext>
              </a:extLst>
            </p:cNvPr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463;p48">
              <a:extLst>
                <a:ext uri="{FF2B5EF4-FFF2-40B4-BE49-F238E27FC236}">
                  <a16:creationId xmlns:a16="http://schemas.microsoft.com/office/drawing/2014/main" id="{00A8912A-12D3-4532-B073-25AB6ABA6B14}"/>
                </a:ext>
              </a:extLst>
            </p:cNvPr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464;p48">
              <a:extLst>
                <a:ext uri="{FF2B5EF4-FFF2-40B4-BE49-F238E27FC236}">
                  <a16:creationId xmlns:a16="http://schemas.microsoft.com/office/drawing/2014/main" id="{AB7586CF-C404-4C36-B738-2FD9F19638D5}"/>
                </a:ext>
              </a:extLst>
            </p:cNvPr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465;p48">
              <a:extLst>
                <a:ext uri="{FF2B5EF4-FFF2-40B4-BE49-F238E27FC236}">
                  <a16:creationId xmlns:a16="http://schemas.microsoft.com/office/drawing/2014/main" id="{10356951-03E2-4B3E-894E-1C744A61999C}"/>
                </a:ext>
              </a:extLst>
            </p:cNvPr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466;p48">
              <a:extLst>
                <a:ext uri="{FF2B5EF4-FFF2-40B4-BE49-F238E27FC236}">
                  <a16:creationId xmlns:a16="http://schemas.microsoft.com/office/drawing/2014/main" id="{B055A139-1849-4EF9-9DD6-023DD48D82CD}"/>
                </a:ext>
              </a:extLst>
            </p:cNvPr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467;p48">
              <a:extLst>
                <a:ext uri="{FF2B5EF4-FFF2-40B4-BE49-F238E27FC236}">
                  <a16:creationId xmlns:a16="http://schemas.microsoft.com/office/drawing/2014/main" id="{559A6572-ED8B-4C57-8AB9-07C85EAEA2B9}"/>
                </a:ext>
              </a:extLst>
            </p:cNvPr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468;p48">
              <a:extLst>
                <a:ext uri="{FF2B5EF4-FFF2-40B4-BE49-F238E27FC236}">
                  <a16:creationId xmlns:a16="http://schemas.microsoft.com/office/drawing/2014/main" id="{DE09C72B-52F8-4648-ABE8-C340CE8183E6}"/>
                </a:ext>
              </a:extLst>
            </p:cNvPr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469;p48">
              <a:extLst>
                <a:ext uri="{FF2B5EF4-FFF2-40B4-BE49-F238E27FC236}">
                  <a16:creationId xmlns:a16="http://schemas.microsoft.com/office/drawing/2014/main" id="{DC3098B9-CF3B-40F3-BA2C-29AB00769047}"/>
                </a:ext>
              </a:extLst>
            </p:cNvPr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470;p48">
              <a:extLst>
                <a:ext uri="{FF2B5EF4-FFF2-40B4-BE49-F238E27FC236}">
                  <a16:creationId xmlns:a16="http://schemas.microsoft.com/office/drawing/2014/main" id="{FD362777-0D17-46D1-977A-ACBFA2B9472C}"/>
                </a:ext>
              </a:extLst>
            </p:cNvPr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471;p48">
              <a:extLst>
                <a:ext uri="{FF2B5EF4-FFF2-40B4-BE49-F238E27FC236}">
                  <a16:creationId xmlns:a16="http://schemas.microsoft.com/office/drawing/2014/main" id="{6E293D05-1ABD-4B74-9E58-A293D77BB9D6}"/>
                </a:ext>
              </a:extLst>
            </p:cNvPr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472;p48">
              <a:extLst>
                <a:ext uri="{FF2B5EF4-FFF2-40B4-BE49-F238E27FC236}">
                  <a16:creationId xmlns:a16="http://schemas.microsoft.com/office/drawing/2014/main" id="{175E4433-DF0F-4B5D-B961-03EA6059CAC6}"/>
                </a:ext>
              </a:extLst>
            </p:cNvPr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473;p48">
              <a:extLst>
                <a:ext uri="{FF2B5EF4-FFF2-40B4-BE49-F238E27FC236}">
                  <a16:creationId xmlns:a16="http://schemas.microsoft.com/office/drawing/2014/main" id="{89865F6B-A994-4C35-87AE-441C6ED3BC04}"/>
                </a:ext>
              </a:extLst>
            </p:cNvPr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474;p48">
              <a:extLst>
                <a:ext uri="{FF2B5EF4-FFF2-40B4-BE49-F238E27FC236}">
                  <a16:creationId xmlns:a16="http://schemas.microsoft.com/office/drawing/2014/main" id="{9C4634F4-71E7-4724-BE22-4C854AA37F52}"/>
                </a:ext>
              </a:extLst>
            </p:cNvPr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475;p48">
              <a:extLst>
                <a:ext uri="{FF2B5EF4-FFF2-40B4-BE49-F238E27FC236}">
                  <a16:creationId xmlns:a16="http://schemas.microsoft.com/office/drawing/2014/main" id="{79530F66-B43A-46F6-B615-CDF1AEC957F2}"/>
                </a:ext>
              </a:extLst>
            </p:cNvPr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ACCOUNT SETTINGS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4561A-CC48-45B6-8EF7-B5E9E1EF6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99" y="1166686"/>
            <a:ext cx="7461201" cy="336279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DF2F83-97D4-4250-86F8-B80851194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6" y="639552"/>
            <a:ext cx="7128709" cy="2109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749B8-91DB-4034-BEE5-9C0AC33E0BB4}"/>
              </a:ext>
            </a:extLst>
          </p:cNvPr>
          <p:cNvSpPr txBox="1"/>
          <p:nvPr/>
        </p:nvSpPr>
        <p:spPr>
          <a:xfrm>
            <a:off x="198475" y="326064"/>
            <a:ext cx="24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-apple-system"/>
              </a:rPr>
              <a:t>Change password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BBCC41-A3D2-4934-AB08-500A04F50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45" y="3182679"/>
            <a:ext cx="7128710" cy="19608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FC2029-217F-436D-8495-99E7B25E9860}"/>
              </a:ext>
            </a:extLst>
          </p:cNvPr>
          <p:cNvSpPr txBox="1"/>
          <p:nvPr/>
        </p:nvSpPr>
        <p:spPr>
          <a:xfrm>
            <a:off x="518546" y="281202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-apple-system"/>
              </a:rPr>
              <a:t>Notifications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A65D52-F59C-48AD-AF16-6DC8810777D9}"/>
              </a:ext>
            </a:extLst>
          </p:cNvPr>
          <p:cNvCxnSpPr>
            <a:cxnSpLocks/>
          </p:cNvCxnSpPr>
          <p:nvPr/>
        </p:nvCxnSpPr>
        <p:spPr>
          <a:xfrm>
            <a:off x="7924800" y="545805"/>
            <a:ext cx="0" cy="23249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66F554-C7D5-49D9-B212-6CF1AC30896E}"/>
              </a:ext>
            </a:extLst>
          </p:cNvPr>
          <p:cNvCxnSpPr>
            <a:cxnSpLocks/>
          </p:cNvCxnSpPr>
          <p:nvPr/>
        </p:nvCxnSpPr>
        <p:spPr>
          <a:xfrm>
            <a:off x="8396177" y="2965915"/>
            <a:ext cx="0" cy="2020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INTERFACE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6A17A-EE07-481E-8FBC-D4891F30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06" y="989475"/>
            <a:ext cx="7866983" cy="399068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2358737" y="656996"/>
            <a:ext cx="3980259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Do you have any questions?</a:t>
            </a: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https://github.com/Huynhkimphat/UiT_News</a:t>
            </a:r>
            <a:r>
              <a:rPr lang="en" dirty="0"/>
              <a:t> </a:t>
            </a:r>
            <a:endParaRPr dirty="0"/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47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47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7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47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1375" name="Google Shape;1375;p4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47"/>
          <p:cNvSpPr/>
          <p:nvPr/>
        </p:nvSpPr>
        <p:spPr>
          <a:xfrm>
            <a:off x="5066623" y="3252448"/>
            <a:ext cx="320355" cy="261656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" name="Google Shape;1379;p47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1380" name="Google Shape;1380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2">
            <a:extLst>
              <a:ext uri="{FF2B5EF4-FFF2-40B4-BE49-F238E27FC236}">
                <a16:creationId xmlns:a16="http://schemas.microsoft.com/office/drawing/2014/main" id="{D6A7ECEB-9C98-4629-8EB5-69C66D153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810" y="-250271"/>
            <a:ext cx="1381945" cy="138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E325A0-4FED-4F82-94A2-D69E8BEEF7CF}"/>
              </a:ext>
            </a:extLst>
          </p:cNvPr>
          <p:cNvSpPr/>
          <p:nvPr/>
        </p:nvSpPr>
        <p:spPr>
          <a:xfrm>
            <a:off x="2303721" y="4068726"/>
            <a:ext cx="4132521" cy="417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 PROJECT </a:t>
            </a:r>
            <a:endParaRPr dirty="0"/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4412380" y="1514563"/>
            <a:ext cx="2238466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2"/>
                </a:solidFill>
              </a:rPr>
              <a:t>Circle News, giving information on around the world, as well.</a:t>
            </a:r>
          </a:p>
        </p:txBody>
      </p:sp>
      <p:sp>
        <p:nvSpPr>
          <p:cNvPr id="702" name="Google Shape;702;p33"/>
          <p:cNvSpPr/>
          <p:nvPr/>
        </p:nvSpPr>
        <p:spPr>
          <a:xfrm>
            <a:off x="5439938" y="133777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subTitle" idx="4294967295"/>
          </p:nvPr>
        </p:nvSpPr>
        <p:spPr>
          <a:xfrm>
            <a:off x="6554209" y="881810"/>
            <a:ext cx="2161325" cy="1047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Change on a daily basis, linking to stories on its own site, or on others.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05" name="Google Shape;705;p33"/>
          <p:cNvSpPr/>
          <p:nvPr/>
        </p:nvSpPr>
        <p:spPr>
          <a:xfrm>
            <a:off x="7565556" y="77472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4524906" y="3148351"/>
            <a:ext cx="2209403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 browser-based interface for getting the news, with an easy way to use and access to other websites.</a:t>
            </a:r>
            <a:endParaRPr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8" name="Google Shape;708;p33"/>
          <p:cNvSpPr/>
          <p:nvPr/>
        </p:nvSpPr>
        <p:spPr>
          <a:xfrm>
            <a:off x="5473910" y="297867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2">
            <a:extLst>
              <a:ext uri="{FF2B5EF4-FFF2-40B4-BE49-F238E27FC236}">
                <a16:creationId xmlns:a16="http://schemas.microsoft.com/office/drawing/2014/main" id="{E89F26B7-A33A-4F08-8E7B-ED331726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29" y="1494148"/>
            <a:ext cx="2849872" cy="2849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oogle Shape;445;p25">
            <a:extLst>
              <a:ext uri="{FF2B5EF4-FFF2-40B4-BE49-F238E27FC236}">
                <a16:creationId xmlns:a16="http://schemas.microsoft.com/office/drawing/2014/main" id="{05EAD08E-CF4A-4655-BCAA-C36FF5E26098}"/>
              </a:ext>
            </a:extLst>
          </p:cNvPr>
          <p:cNvGrpSpPr/>
          <p:nvPr/>
        </p:nvGrpSpPr>
        <p:grpSpPr>
          <a:xfrm>
            <a:off x="8688087" y="1697701"/>
            <a:ext cx="138362" cy="1748098"/>
            <a:chOff x="6780548" y="337714"/>
            <a:chExt cx="133252" cy="1952377"/>
          </a:xfrm>
        </p:grpSpPr>
        <p:sp>
          <p:nvSpPr>
            <p:cNvPr id="22" name="Google Shape;446;p25">
              <a:extLst>
                <a:ext uri="{FF2B5EF4-FFF2-40B4-BE49-F238E27FC236}">
                  <a16:creationId xmlns:a16="http://schemas.microsoft.com/office/drawing/2014/main" id="{AE6038FF-DE2A-4F08-B3C1-0C2B60B19AA5}"/>
                </a:ext>
              </a:extLst>
            </p:cNvPr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7;p25">
              <a:extLst>
                <a:ext uri="{FF2B5EF4-FFF2-40B4-BE49-F238E27FC236}">
                  <a16:creationId xmlns:a16="http://schemas.microsoft.com/office/drawing/2014/main" id="{D68A6899-D665-462B-8EAD-B0B4EF35BBC1}"/>
                </a:ext>
              </a:extLst>
            </p:cNvPr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445;p25">
            <a:extLst>
              <a:ext uri="{FF2B5EF4-FFF2-40B4-BE49-F238E27FC236}">
                <a16:creationId xmlns:a16="http://schemas.microsoft.com/office/drawing/2014/main" id="{112ABD70-00A6-4AD8-8761-964297A99A01}"/>
              </a:ext>
            </a:extLst>
          </p:cNvPr>
          <p:cNvGrpSpPr/>
          <p:nvPr/>
        </p:nvGrpSpPr>
        <p:grpSpPr>
          <a:xfrm>
            <a:off x="6685817" y="3027606"/>
            <a:ext cx="103358" cy="1641385"/>
            <a:chOff x="6780548" y="337714"/>
            <a:chExt cx="133252" cy="1952377"/>
          </a:xfrm>
        </p:grpSpPr>
        <p:sp>
          <p:nvSpPr>
            <p:cNvPr id="25" name="Google Shape;446;p25">
              <a:extLst>
                <a:ext uri="{FF2B5EF4-FFF2-40B4-BE49-F238E27FC236}">
                  <a16:creationId xmlns:a16="http://schemas.microsoft.com/office/drawing/2014/main" id="{8C1D5213-978A-48F7-BA10-E5435925600E}"/>
                </a:ext>
              </a:extLst>
            </p:cNvPr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7;p25">
              <a:extLst>
                <a:ext uri="{FF2B5EF4-FFF2-40B4-BE49-F238E27FC236}">
                  <a16:creationId xmlns:a16="http://schemas.microsoft.com/office/drawing/2014/main" id="{D8310E5F-9EDF-4A52-A2E2-EACBCDCE3DAD}"/>
                </a:ext>
              </a:extLst>
            </p:cNvPr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445;p25">
            <a:extLst>
              <a:ext uri="{FF2B5EF4-FFF2-40B4-BE49-F238E27FC236}">
                <a16:creationId xmlns:a16="http://schemas.microsoft.com/office/drawing/2014/main" id="{DFCFCE91-EE57-4036-97B1-87681CD631D4}"/>
              </a:ext>
            </a:extLst>
          </p:cNvPr>
          <p:cNvGrpSpPr/>
          <p:nvPr/>
        </p:nvGrpSpPr>
        <p:grpSpPr>
          <a:xfrm>
            <a:off x="4349050" y="1298596"/>
            <a:ext cx="79748" cy="1382835"/>
            <a:chOff x="6780548" y="337714"/>
            <a:chExt cx="133252" cy="1952377"/>
          </a:xfrm>
        </p:grpSpPr>
        <p:sp>
          <p:nvSpPr>
            <p:cNvPr id="28" name="Google Shape;446;p25">
              <a:extLst>
                <a:ext uri="{FF2B5EF4-FFF2-40B4-BE49-F238E27FC236}">
                  <a16:creationId xmlns:a16="http://schemas.microsoft.com/office/drawing/2014/main" id="{60A36047-42EA-46F4-88E4-6C2A1B7FDBD6}"/>
                </a:ext>
              </a:extLst>
            </p:cNvPr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7;p25">
              <a:extLst>
                <a:ext uri="{FF2B5EF4-FFF2-40B4-BE49-F238E27FC236}">
                  <a16:creationId xmlns:a16="http://schemas.microsoft.com/office/drawing/2014/main" id="{72F53FD4-92E5-42E8-A815-FD4F552B3734}"/>
                </a:ext>
              </a:extLst>
            </p:cNvPr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1B5FDE7-C99A-4596-851D-E0B07EB6EAC7}"/>
              </a:ext>
            </a:extLst>
          </p:cNvPr>
          <p:cNvSpPr txBox="1"/>
          <p:nvPr/>
        </p:nvSpPr>
        <p:spPr>
          <a:xfrm>
            <a:off x="6650846" y="2235217"/>
            <a:ext cx="20627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Maven Pro" panose="020B0604020202020204" charset="0"/>
              </a:rPr>
              <a:t>More convenient than traditional press, large information capacity, faster communication and information reception.</a:t>
            </a:r>
          </a:p>
        </p:txBody>
      </p:sp>
      <p:sp>
        <p:nvSpPr>
          <p:cNvPr id="47" name="Google Shape;702;p33">
            <a:extLst>
              <a:ext uri="{FF2B5EF4-FFF2-40B4-BE49-F238E27FC236}">
                <a16:creationId xmlns:a16="http://schemas.microsoft.com/office/drawing/2014/main" id="{6E7B7FFF-0802-4809-A65E-7484614E469E}"/>
              </a:ext>
            </a:extLst>
          </p:cNvPr>
          <p:cNvSpPr/>
          <p:nvPr/>
        </p:nvSpPr>
        <p:spPr>
          <a:xfrm>
            <a:off x="7579117" y="2004279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1543347" y="1230144"/>
            <a:ext cx="6057303" cy="292806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739502" y="1439944"/>
            <a:ext cx="5664995" cy="24655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PROGRAMMING LANGUAGE</a:t>
            </a:r>
          </a:p>
        </p:txBody>
      </p:sp>
      <p:graphicFrame>
        <p:nvGraphicFramePr>
          <p:cNvPr id="1243" name="Google Shape;1243;p44"/>
          <p:cNvGraphicFramePr/>
          <p:nvPr>
            <p:extLst>
              <p:ext uri="{D42A27DB-BD31-4B8C-83A1-F6EECF244321}">
                <p14:modId xmlns:p14="http://schemas.microsoft.com/office/powerpoint/2010/main" val="193730105"/>
              </p:ext>
            </p:extLst>
          </p:nvPr>
        </p:nvGraphicFramePr>
        <p:xfrm>
          <a:off x="3181150" y="783676"/>
          <a:ext cx="7239000" cy="3241784"/>
        </p:xfrm>
        <a:graphic>
          <a:graphicData uri="http://schemas.openxmlformats.org/drawingml/2006/table">
            <a:tbl>
              <a:tblPr>
                <a:noFill/>
                <a:tableStyleId>{7BA99685-7041-469F-8054-62BC4ACB45F4}</a:tableStyleId>
              </a:tblPr>
              <a:tblGrid>
                <a:gridCol w="2838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1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34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8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HTML</a:t>
                      </a:r>
                      <a:endParaRPr sz="2000" dirty="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2"/>
                        </a:solidFill>
                        <a:latin typeface="Share Tech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4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CSS</a:t>
                      </a:r>
                      <a:endParaRPr sz="2000" dirty="0">
                        <a:solidFill>
                          <a:schemeClr val="accen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3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Bootstrap v5.0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2000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2"/>
                          </a:solidFill>
                          <a:latin typeface="Share Tech" panose="020B0604020202020204" charset="0"/>
                          <a:ea typeface="Maven Pro"/>
                          <a:cs typeface="Maven Pro"/>
                          <a:sym typeface="Maven Pro"/>
                        </a:rPr>
                        <a:t>JAVA SCRIPT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44" name="Google Shape;1244;p44"/>
          <p:cNvGrpSpPr/>
          <p:nvPr/>
        </p:nvGrpSpPr>
        <p:grpSpPr>
          <a:xfrm>
            <a:off x="4571998" y="4158205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TASKING</a:t>
            </a:r>
            <a:endParaRPr dirty="0"/>
          </a:p>
        </p:txBody>
      </p:sp>
      <p:sp>
        <p:nvSpPr>
          <p:cNvPr id="1165" name="Google Shape;1165;p42"/>
          <p:cNvSpPr txBox="1">
            <a:spLocks noGrp="1"/>
          </p:cNvSpPr>
          <p:nvPr>
            <p:ph type="ctrTitle" idx="2"/>
          </p:nvPr>
        </p:nvSpPr>
        <p:spPr>
          <a:xfrm>
            <a:off x="3530202" y="318469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—Huỳnh Kim Phát</a:t>
            </a:r>
            <a:endParaRPr dirty="0"/>
          </a:p>
        </p:txBody>
      </p:sp>
      <p:sp>
        <p:nvSpPr>
          <p:cNvPr id="1166" name="Google Shape;1166;p42"/>
          <p:cNvSpPr txBox="1">
            <a:spLocks noGrp="1"/>
          </p:cNvSpPr>
          <p:nvPr>
            <p:ph type="ctrTitle"/>
          </p:nvPr>
        </p:nvSpPr>
        <p:spPr>
          <a:xfrm>
            <a:off x="535003" y="2151191"/>
            <a:ext cx="2575738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—Võ Nguyễn Phương Dung</a:t>
            </a:r>
            <a:endParaRPr dirty="0"/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1"/>
          </p:nvPr>
        </p:nvSpPr>
        <p:spPr>
          <a:xfrm>
            <a:off x="679551" y="1643382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Login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Register</a:t>
            </a:r>
          </a:p>
        </p:txBody>
      </p:sp>
      <p:sp>
        <p:nvSpPr>
          <p:cNvPr id="1168" name="Google Shape;1168;p42"/>
          <p:cNvSpPr txBox="1">
            <a:spLocks noGrp="1"/>
          </p:cNvSpPr>
          <p:nvPr>
            <p:ph type="subTitle" idx="3"/>
          </p:nvPr>
        </p:nvSpPr>
        <p:spPr>
          <a:xfrm>
            <a:off x="3410385" y="2287369"/>
            <a:ext cx="2200500" cy="1144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Create/Update/Delete Post For Admin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Account Settings</a:t>
            </a:r>
          </a:p>
          <a:p>
            <a:pPr marL="0" indent="0"/>
            <a:r>
              <a:rPr lang="en-US" dirty="0"/>
              <a:t>• Account Info Page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69" name="Google Shape;1169;p42"/>
          <p:cNvSpPr txBox="1">
            <a:spLocks noGrp="1"/>
          </p:cNvSpPr>
          <p:nvPr>
            <p:ph type="ctrTitle" idx="4"/>
          </p:nvPr>
        </p:nvSpPr>
        <p:spPr>
          <a:xfrm>
            <a:off x="6313775" y="2110624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—Lê Hoàng Thuỳ Na</a:t>
            </a:r>
            <a:endParaRPr dirty="0"/>
          </a:p>
        </p:txBody>
      </p:sp>
      <p:sp>
        <p:nvSpPr>
          <p:cNvPr id="1170" name="Google Shape;1170;p42"/>
          <p:cNvSpPr txBox="1">
            <a:spLocks noGrp="1"/>
          </p:cNvSpPr>
          <p:nvPr>
            <p:ph type="subTitle" idx="5"/>
          </p:nvPr>
        </p:nvSpPr>
        <p:spPr>
          <a:xfrm>
            <a:off x="6162725" y="1656306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Detail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comment</a:t>
            </a:r>
          </a:p>
        </p:txBody>
      </p:sp>
      <p:sp>
        <p:nvSpPr>
          <p:cNvPr id="1171" name="Google Shape;1171;p42"/>
          <p:cNvSpPr txBox="1">
            <a:spLocks noGrp="1"/>
          </p:cNvSpPr>
          <p:nvPr>
            <p:ph type="ctrTitle" idx="7"/>
          </p:nvPr>
        </p:nvSpPr>
        <p:spPr>
          <a:xfrm>
            <a:off x="432010" y="4001913"/>
            <a:ext cx="2729477" cy="408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—Phạm Nguyễn Hoàng Yến</a:t>
            </a:r>
            <a:endParaRPr dirty="0"/>
          </a:p>
        </p:txBody>
      </p:sp>
      <p:sp>
        <p:nvSpPr>
          <p:cNvPr id="1172" name="Google Shape;1172;p42"/>
          <p:cNvSpPr txBox="1">
            <a:spLocks noGrp="1"/>
          </p:cNvSpPr>
          <p:nvPr>
            <p:ph type="subTitle" idx="8"/>
          </p:nvPr>
        </p:nvSpPr>
        <p:spPr>
          <a:xfrm>
            <a:off x="686090" y="3616554"/>
            <a:ext cx="2208914" cy="75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Homepage</a:t>
            </a:r>
          </a:p>
        </p:txBody>
      </p:sp>
      <p:sp>
        <p:nvSpPr>
          <p:cNvPr id="1175" name="Google Shape;1175;p42"/>
          <p:cNvSpPr txBox="1">
            <a:spLocks noGrp="1"/>
          </p:cNvSpPr>
          <p:nvPr>
            <p:ph type="ctrTitle" idx="14"/>
          </p:nvPr>
        </p:nvSpPr>
        <p:spPr>
          <a:xfrm>
            <a:off x="6364188" y="4045123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—Lương Tường Quy</a:t>
            </a:r>
            <a:endParaRPr dirty="0"/>
          </a:p>
        </p:txBody>
      </p:sp>
      <p:sp>
        <p:nvSpPr>
          <p:cNvPr id="1176" name="Google Shape;1176;p42"/>
          <p:cNvSpPr txBox="1">
            <a:spLocks noGrp="1"/>
          </p:cNvSpPr>
          <p:nvPr>
            <p:ph type="subTitle" idx="15"/>
          </p:nvPr>
        </p:nvSpPr>
        <p:spPr>
          <a:xfrm>
            <a:off x="6162725" y="3593062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Header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Footer</a:t>
            </a:r>
          </a:p>
        </p:txBody>
      </p:sp>
      <p:sp>
        <p:nvSpPr>
          <p:cNvPr id="1177" name="Google Shape;1177;p42"/>
          <p:cNvSpPr/>
          <p:nvPr/>
        </p:nvSpPr>
        <p:spPr>
          <a:xfrm>
            <a:off x="1617906" y="312807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7123898" y="314968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1617906" y="1216539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1" name="Google Shape;1181;p42"/>
          <p:cNvSpPr/>
          <p:nvPr/>
        </p:nvSpPr>
        <p:spPr>
          <a:xfrm>
            <a:off x="4272197" y="1885080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2"/>
          <p:cNvSpPr/>
          <p:nvPr/>
        </p:nvSpPr>
        <p:spPr>
          <a:xfrm>
            <a:off x="7120384" y="1220641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3" name="Google Shape;1183;p42"/>
          <p:cNvCxnSpPr>
            <a:cxnSpLocks/>
            <a:stCxn id="1180" idx="3"/>
            <a:endCxn id="1181" idx="1"/>
          </p:cNvCxnSpPr>
          <p:nvPr/>
        </p:nvCxnSpPr>
        <p:spPr>
          <a:xfrm>
            <a:off x="2033406" y="1424289"/>
            <a:ext cx="2238791" cy="668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42"/>
          <p:cNvCxnSpPr>
            <a:cxnSpLocks/>
            <a:stCxn id="1181" idx="3"/>
            <a:endCxn id="1182" idx="1"/>
          </p:cNvCxnSpPr>
          <p:nvPr/>
        </p:nvCxnSpPr>
        <p:spPr>
          <a:xfrm flipV="1">
            <a:off x="4687697" y="1428391"/>
            <a:ext cx="2432687" cy="66443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5" name="Google Shape;1185;p42"/>
          <p:cNvGrpSpPr/>
          <p:nvPr/>
        </p:nvGrpSpPr>
        <p:grpSpPr>
          <a:xfrm>
            <a:off x="1686250" y="3168479"/>
            <a:ext cx="264813" cy="352693"/>
            <a:chOff x="6703732" y="3346936"/>
            <a:chExt cx="264813" cy="352693"/>
          </a:xfrm>
        </p:grpSpPr>
        <p:sp>
          <p:nvSpPr>
            <p:cNvPr id="1186" name="Google Shape;1186;p42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2"/>
          <p:cNvGrpSpPr/>
          <p:nvPr/>
        </p:nvGrpSpPr>
        <p:grpSpPr>
          <a:xfrm>
            <a:off x="4352583" y="1906929"/>
            <a:ext cx="271244" cy="346801"/>
            <a:chOff x="4899999" y="2882095"/>
            <a:chExt cx="271244" cy="346801"/>
          </a:xfrm>
        </p:grpSpPr>
        <p:sp>
          <p:nvSpPr>
            <p:cNvPr id="1192" name="Google Shape;1192;p4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2"/>
          <p:cNvGrpSpPr/>
          <p:nvPr/>
        </p:nvGrpSpPr>
        <p:grpSpPr>
          <a:xfrm>
            <a:off x="1699734" y="1247895"/>
            <a:ext cx="260283" cy="345914"/>
            <a:chOff x="8055961" y="2881842"/>
            <a:chExt cx="260283" cy="345914"/>
          </a:xfrm>
        </p:grpSpPr>
        <p:sp>
          <p:nvSpPr>
            <p:cNvPr id="1203" name="Google Shape;1203;p42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2"/>
          <p:cNvGrpSpPr/>
          <p:nvPr/>
        </p:nvGrpSpPr>
        <p:grpSpPr>
          <a:xfrm>
            <a:off x="2733563" y="2857071"/>
            <a:ext cx="279513" cy="357255"/>
            <a:chOff x="4897750" y="2415639"/>
            <a:chExt cx="279513" cy="357255"/>
          </a:xfrm>
        </p:grpSpPr>
        <p:sp>
          <p:nvSpPr>
            <p:cNvPr id="1208" name="Google Shape;1208;p42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2"/>
          <p:cNvGrpSpPr/>
          <p:nvPr/>
        </p:nvGrpSpPr>
        <p:grpSpPr>
          <a:xfrm>
            <a:off x="7211303" y="3205194"/>
            <a:ext cx="264433" cy="353454"/>
            <a:chOff x="8054820" y="2416399"/>
            <a:chExt cx="264433" cy="353454"/>
          </a:xfrm>
        </p:grpSpPr>
        <p:sp>
          <p:nvSpPr>
            <p:cNvPr id="1217" name="Google Shape;1217;p42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2"/>
          <p:cNvGrpSpPr/>
          <p:nvPr/>
        </p:nvGrpSpPr>
        <p:grpSpPr>
          <a:xfrm>
            <a:off x="7205427" y="1250523"/>
            <a:ext cx="267854" cy="355735"/>
            <a:chOff x="4903389" y="1500214"/>
            <a:chExt cx="267854" cy="355735"/>
          </a:xfrm>
        </p:grpSpPr>
        <p:sp>
          <p:nvSpPr>
            <p:cNvPr id="1224" name="Google Shape;1224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" name="Google Shape;1183;p42">
            <a:extLst>
              <a:ext uri="{FF2B5EF4-FFF2-40B4-BE49-F238E27FC236}">
                <a16:creationId xmlns:a16="http://schemas.microsoft.com/office/drawing/2014/main" id="{1D7D3DA1-B676-4EA8-8353-DC7185CE9AC1}"/>
              </a:ext>
            </a:extLst>
          </p:cNvPr>
          <p:cNvCxnSpPr>
            <a:cxnSpLocks/>
            <a:stCxn id="1177" idx="3"/>
            <a:endCxn id="1181" idx="1"/>
          </p:cNvCxnSpPr>
          <p:nvPr/>
        </p:nvCxnSpPr>
        <p:spPr>
          <a:xfrm flipV="1">
            <a:off x="2033406" y="2092830"/>
            <a:ext cx="2238791" cy="1242994"/>
          </a:xfrm>
          <a:prstGeom prst="bentConnector3">
            <a:avLst>
              <a:gd name="adj1" fmla="val 551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1183;p42">
            <a:extLst>
              <a:ext uri="{FF2B5EF4-FFF2-40B4-BE49-F238E27FC236}">
                <a16:creationId xmlns:a16="http://schemas.microsoft.com/office/drawing/2014/main" id="{698E42E3-C762-46FE-A88A-DB153F5240B7}"/>
              </a:ext>
            </a:extLst>
          </p:cNvPr>
          <p:cNvCxnSpPr>
            <a:cxnSpLocks/>
            <a:stCxn id="1181" idx="3"/>
            <a:endCxn id="1179" idx="1"/>
          </p:cNvCxnSpPr>
          <p:nvPr/>
        </p:nvCxnSpPr>
        <p:spPr>
          <a:xfrm>
            <a:off x="4687697" y="2092830"/>
            <a:ext cx="2436201" cy="1264604"/>
          </a:xfrm>
          <a:prstGeom prst="bentConnector3">
            <a:avLst>
              <a:gd name="adj1" fmla="val 458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376018A-358F-411F-997F-8B38BBAE79BF}"/>
              </a:ext>
            </a:extLst>
          </p:cNvPr>
          <p:cNvSpPr txBox="1"/>
          <p:nvPr/>
        </p:nvSpPr>
        <p:spPr>
          <a:xfrm>
            <a:off x="4070534" y="1566199"/>
            <a:ext cx="895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ven Pro" panose="020B0604020202020204" charset="0"/>
              </a:rPr>
              <a:t>LEADER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  <a:cs typeface="Times New Roman" panose="02020603050405020304" pitchFamily="18" charset="0"/>
              </a:rPr>
              <a:t>TIMELINE</a:t>
            </a:r>
            <a:endParaRPr dirty="0">
              <a:latin typeface="Share Tech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363682" y="1770905"/>
            <a:ext cx="237272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ONLINE MEETING AND WORK DISTRIBUTION</a:t>
            </a:r>
            <a:endParaRPr sz="1400" dirty="0"/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792910" y="338792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MERGE CODE AND COMPLETE</a:t>
            </a:r>
            <a:endParaRPr sz="1400" dirty="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553115" y="3434300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REVIEW AND EDIT CODE 1</a:t>
            </a:r>
            <a:r>
              <a:rPr lang="en" sz="1400" baseline="30000" dirty="0"/>
              <a:t>ST</a:t>
            </a:r>
            <a:r>
              <a:rPr lang="en" sz="1400" dirty="0"/>
              <a:t> TIME</a:t>
            </a:r>
            <a:endParaRPr sz="1400" dirty="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569638" y="1949725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 dirty="0"/>
              <a:t>REVIEW AND EDIT CODE 2</a:t>
            </a:r>
            <a:r>
              <a:rPr lang="en-US" sz="1400" baseline="30000" dirty="0"/>
              <a:t>ND</a:t>
            </a:r>
            <a:r>
              <a:rPr lang="en-US" sz="1400" dirty="0"/>
              <a:t> TIME</a:t>
            </a:r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079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</a:rPr>
              <a:t>08.05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944649" y="2113408"/>
            <a:ext cx="1446631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12.05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981399" y="3282474"/>
            <a:ext cx="1493127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14.05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6846606" y="2113408"/>
            <a:ext cx="157466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</a:rPr>
              <a:t>16.05</a:t>
            </a:r>
            <a:endParaRPr sz="2400" dirty="0">
              <a:solidFill>
                <a:schemeClr val="accent4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517227" y="36820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FORGOTPASSWORD</a:t>
            </a:r>
            <a:br>
              <a:rPr lang="en" dirty="0"/>
            </a:br>
            <a:r>
              <a:rPr lang="en" dirty="0"/>
              <a:t>CHECK MAIL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4685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468807" y="426563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20B0604020202020204" charset="0"/>
              </a:rPr>
              <a:t>AUTHENTICATE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lang="en-US" dirty="0"/>
          </a:p>
        </p:txBody>
      </p:sp>
      <p:sp>
        <p:nvSpPr>
          <p:cNvPr id="481" name="Google Shape;481;p27"/>
          <p:cNvSpPr/>
          <p:nvPr/>
        </p:nvSpPr>
        <p:spPr>
          <a:xfrm>
            <a:off x="1276100" y="159808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4088404" y="157814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 rot="10800000" flipV="1">
            <a:off x="1223300" y="2010129"/>
            <a:ext cx="52800" cy="924657"/>
          </a:xfrm>
          <a:prstGeom prst="bentConnector3">
            <a:avLst>
              <a:gd name="adj1" fmla="val 5329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cxnSpLocks/>
            <a:stCxn id="482" idx="1"/>
            <a:endCxn id="478" idx="1"/>
          </p:cNvCxnSpPr>
          <p:nvPr/>
        </p:nvCxnSpPr>
        <p:spPr>
          <a:xfrm rot="10800000" flipV="1">
            <a:off x="3942828" y="1990189"/>
            <a:ext cx="145577" cy="944597"/>
          </a:xfrm>
          <a:prstGeom prst="bentConnector3">
            <a:avLst>
              <a:gd name="adj1" fmla="val 25703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622;p30">
            <a:extLst>
              <a:ext uri="{FF2B5EF4-FFF2-40B4-BE49-F238E27FC236}">
                <a16:creationId xmlns:a16="http://schemas.microsoft.com/office/drawing/2014/main" id="{7749635E-B705-456D-B0A2-C97AEAF69098}"/>
              </a:ext>
            </a:extLst>
          </p:cNvPr>
          <p:cNvGrpSpPr/>
          <p:nvPr/>
        </p:nvGrpSpPr>
        <p:grpSpPr>
          <a:xfrm>
            <a:off x="1436540" y="1754581"/>
            <a:ext cx="484361" cy="484405"/>
            <a:chOff x="4890434" y="4287389"/>
            <a:chExt cx="345997" cy="346029"/>
          </a:xfrm>
        </p:grpSpPr>
        <p:sp>
          <p:nvSpPr>
            <p:cNvPr id="50" name="Google Shape;623;p30">
              <a:extLst>
                <a:ext uri="{FF2B5EF4-FFF2-40B4-BE49-F238E27FC236}">
                  <a16:creationId xmlns:a16="http://schemas.microsoft.com/office/drawing/2014/main" id="{752F7371-4A02-4053-81D7-5D3DC34B756B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24;p30">
              <a:extLst>
                <a:ext uri="{FF2B5EF4-FFF2-40B4-BE49-F238E27FC236}">
                  <a16:creationId xmlns:a16="http://schemas.microsoft.com/office/drawing/2014/main" id="{C03FCACC-C59B-4A1F-B68D-C5CBDE74F16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25;p30">
              <a:extLst>
                <a:ext uri="{FF2B5EF4-FFF2-40B4-BE49-F238E27FC236}">
                  <a16:creationId xmlns:a16="http://schemas.microsoft.com/office/drawing/2014/main" id="{D9CD6C56-4620-4A06-AE03-1B4177D626CF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26;p30">
              <a:extLst>
                <a:ext uri="{FF2B5EF4-FFF2-40B4-BE49-F238E27FC236}">
                  <a16:creationId xmlns:a16="http://schemas.microsoft.com/office/drawing/2014/main" id="{3BC09193-6431-43A6-B800-0A4EBB219F87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27;p30">
              <a:extLst>
                <a:ext uri="{FF2B5EF4-FFF2-40B4-BE49-F238E27FC236}">
                  <a16:creationId xmlns:a16="http://schemas.microsoft.com/office/drawing/2014/main" id="{2407D69D-979E-469E-9011-6E8A0FCE80FF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628;p30">
              <a:extLst>
                <a:ext uri="{FF2B5EF4-FFF2-40B4-BE49-F238E27FC236}">
                  <a16:creationId xmlns:a16="http://schemas.microsoft.com/office/drawing/2014/main" id="{9185C08D-34F0-47AE-9FE0-53E890E2C245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29;p30">
              <a:extLst>
                <a:ext uri="{FF2B5EF4-FFF2-40B4-BE49-F238E27FC236}">
                  <a16:creationId xmlns:a16="http://schemas.microsoft.com/office/drawing/2014/main" id="{AD4079AC-DA58-4333-9010-756D200C1C1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203;p42">
            <a:extLst>
              <a:ext uri="{FF2B5EF4-FFF2-40B4-BE49-F238E27FC236}">
                <a16:creationId xmlns:a16="http://schemas.microsoft.com/office/drawing/2014/main" id="{34F73D3F-639A-4EDE-9356-C74CF1BAAE99}"/>
              </a:ext>
            </a:extLst>
          </p:cNvPr>
          <p:cNvSpPr/>
          <p:nvPr/>
        </p:nvSpPr>
        <p:spPr>
          <a:xfrm>
            <a:off x="4276900" y="1768542"/>
            <a:ext cx="431748" cy="496419"/>
          </a:xfrm>
          <a:custGeom>
            <a:avLst/>
            <a:gdLst/>
            <a:ahLst/>
            <a:cxnLst/>
            <a:rect l="l" t="t" r="r" b="b"/>
            <a:pathLst>
              <a:path w="8216" h="10919" extrusionOk="0">
                <a:moveTo>
                  <a:pt x="4918" y="2358"/>
                </a:moveTo>
                <a:cubicBezTo>
                  <a:pt x="5120" y="2656"/>
                  <a:pt x="5334" y="2882"/>
                  <a:pt x="5561" y="3073"/>
                </a:cubicBezTo>
                <a:lnTo>
                  <a:pt x="4477" y="3073"/>
                </a:lnTo>
                <a:cubicBezTo>
                  <a:pt x="4429" y="3073"/>
                  <a:pt x="4382" y="3085"/>
                  <a:pt x="4358" y="3132"/>
                </a:cubicBezTo>
                <a:cubicBezTo>
                  <a:pt x="4310" y="3168"/>
                  <a:pt x="4298" y="3216"/>
                  <a:pt x="4298" y="3251"/>
                </a:cubicBezTo>
                <a:lnTo>
                  <a:pt x="4322" y="3442"/>
                </a:lnTo>
                <a:cubicBezTo>
                  <a:pt x="4263" y="3418"/>
                  <a:pt x="4191" y="3418"/>
                  <a:pt x="4120" y="3418"/>
                </a:cubicBezTo>
                <a:cubicBezTo>
                  <a:pt x="4048" y="3418"/>
                  <a:pt x="3965" y="3430"/>
                  <a:pt x="3906" y="3442"/>
                </a:cubicBezTo>
                <a:lnTo>
                  <a:pt x="3941" y="3251"/>
                </a:lnTo>
                <a:lnTo>
                  <a:pt x="3941" y="3228"/>
                </a:lnTo>
                <a:cubicBezTo>
                  <a:pt x="4263" y="2966"/>
                  <a:pt x="4596" y="2692"/>
                  <a:pt x="4918" y="2358"/>
                </a:cubicBezTo>
                <a:close/>
                <a:moveTo>
                  <a:pt x="3572" y="3478"/>
                </a:moveTo>
                <a:lnTo>
                  <a:pt x="3525" y="3823"/>
                </a:lnTo>
                <a:cubicBezTo>
                  <a:pt x="3525" y="3823"/>
                  <a:pt x="3513" y="3894"/>
                  <a:pt x="3513" y="3906"/>
                </a:cubicBezTo>
                <a:cubicBezTo>
                  <a:pt x="3429" y="4121"/>
                  <a:pt x="3239" y="4263"/>
                  <a:pt x="3013" y="4263"/>
                </a:cubicBezTo>
                <a:lnTo>
                  <a:pt x="2858" y="4263"/>
                </a:lnTo>
                <a:cubicBezTo>
                  <a:pt x="2739" y="4263"/>
                  <a:pt x="2632" y="4204"/>
                  <a:pt x="2572" y="4121"/>
                </a:cubicBezTo>
                <a:cubicBezTo>
                  <a:pt x="2596" y="4097"/>
                  <a:pt x="2620" y="4085"/>
                  <a:pt x="2644" y="4073"/>
                </a:cubicBezTo>
                <a:cubicBezTo>
                  <a:pt x="2739" y="4013"/>
                  <a:pt x="2834" y="3954"/>
                  <a:pt x="2941" y="3894"/>
                </a:cubicBezTo>
                <a:lnTo>
                  <a:pt x="2941" y="3906"/>
                </a:lnTo>
                <a:cubicBezTo>
                  <a:pt x="2929" y="4013"/>
                  <a:pt x="3001" y="4073"/>
                  <a:pt x="3096" y="4073"/>
                </a:cubicBezTo>
                <a:cubicBezTo>
                  <a:pt x="3179" y="4073"/>
                  <a:pt x="3239" y="4001"/>
                  <a:pt x="3239" y="3906"/>
                </a:cubicBezTo>
                <a:lnTo>
                  <a:pt x="3239" y="3704"/>
                </a:lnTo>
                <a:cubicBezTo>
                  <a:pt x="3346" y="3632"/>
                  <a:pt x="3453" y="3549"/>
                  <a:pt x="3572" y="3478"/>
                </a:cubicBezTo>
                <a:close/>
                <a:moveTo>
                  <a:pt x="4965" y="3370"/>
                </a:moveTo>
                <a:lnTo>
                  <a:pt x="4965" y="3382"/>
                </a:lnTo>
                <a:lnTo>
                  <a:pt x="5811" y="3382"/>
                </a:lnTo>
                <a:lnTo>
                  <a:pt x="5727" y="3966"/>
                </a:lnTo>
                <a:cubicBezTo>
                  <a:pt x="5692" y="4144"/>
                  <a:pt x="5549" y="4263"/>
                  <a:pt x="5382" y="4263"/>
                </a:cubicBezTo>
                <a:lnTo>
                  <a:pt x="5215" y="4263"/>
                </a:lnTo>
                <a:cubicBezTo>
                  <a:pt x="4977" y="4263"/>
                  <a:pt x="4775" y="4097"/>
                  <a:pt x="4715" y="3882"/>
                </a:cubicBezTo>
                <a:cubicBezTo>
                  <a:pt x="4715" y="3847"/>
                  <a:pt x="4703" y="3823"/>
                  <a:pt x="4703" y="3787"/>
                </a:cubicBezTo>
                <a:cubicBezTo>
                  <a:pt x="4679" y="3668"/>
                  <a:pt x="4644" y="3370"/>
                  <a:pt x="4644" y="3370"/>
                </a:cubicBezTo>
                <a:close/>
                <a:moveTo>
                  <a:pt x="4453" y="311"/>
                </a:moveTo>
                <a:cubicBezTo>
                  <a:pt x="4549" y="311"/>
                  <a:pt x="4632" y="322"/>
                  <a:pt x="4715" y="358"/>
                </a:cubicBezTo>
                <a:cubicBezTo>
                  <a:pt x="5072" y="453"/>
                  <a:pt x="5299" y="811"/>
                  <a:pt x="5275" y="1215"/>
                </a:cubicBezTo>
                <a:cubicBezTo>
                  <a:pt x="5275" y="1299"/>
                  <a:pt x="5334" y="1382"/>
                  <a:pt x="5430" y="1382"/>
                </a:cubicBezTo>
                <a:cubicBezTo>
                  <a:pt x="5513" y="1382"/>
                  <a:pt x="5584" y="1323"/>
                  <a:pt x="5584" y="1227"/>
                </a:cubicBezTo>
                <a:cubicBezTo>
                  <a:pt x="5608" y="1025"/>
                  <a:pt x="5572" y="823"/>
                  <a:pt x="5501" y="668"/>
                </a:cubicBezTo>
                <a:lnTo>
                  <a:pt x="5501" y="668"/>
                </a:lnTo>
                <a:cubicBezTo>
                  <a:pt x="6084" y="751"/>
                  <a:pt x="6525" y="1263"/>
                  <a:pt x="6525" y="1858"/>
                </a:cubicBezTo>
                <a:lnTo>
                  <a:pt x="6525" y="3299"/>
                </a:lnTo>
                <a:cubicBezTo>
                  <a:pt x="6215" y="3156"/>
                  <a:pt x="5596" y="2811"/>
                  <a:pt x="5144" y="2120"/>
                </a:cubicBezTo>
                <a:cubicBezTo>
                  <a:pt x="5191" y="2061"/>
                  <a:pt x="5251" y="2025"/>
                  <a:pt x="5299" y="1966"/>
                </a:cubicBezTo>
                <a:cubicBezTo>
                  <a:pt x="5358" y="1906"/>
                  <a:pt x="5358" y="1799"/>
                  <a:pt x="5275" y="1739"/>
                </a:cubicBezTo>
                <a:cubicBezTo>
                  <a:pt x="5246" y="1711"/>
                  <a:pt x="5210" y="1696"/>
                  <a:pt x="5173" y="1696"/>
                </a:cubicBezTo>
                <a:cubicBezTo>
                  <a:pt x="5132" y="1696"/>
                  <a:pt x="5092" y="1714"/>
                  <a:pt x="5060" y="1751"/>
                </a:cubicBezTo>
                <a:cubicBezTo>
                  <a:pt x="3727" y="3239"/>
                  <a:pt x="2060" y="4061"/>
                  <a:pt x="1429" y="4323"/>
                </a:cubicBezTo>
                <a:cubicBezTo>
                  <a:pt x="1465" y="4061"/>
                  <a:pt x="1512" y="3585"/>
                  <a:pt x="1512" y="2882"/>
                </a:cubicBezTo>
                <a:cubicBezTo>
                  <a:pt x="1512" y="2192"/>
                  <a:pt x="1798" y="1549"/>
                  <a:pt x="2322" y="1049"/>
                </a:cubicBezTo>
                <a:cubicBezTo>
                  <a:pt x="2822" y="572"/>
                  <a:pt x="3477" y="311"/>
                  <a:pt x="4120" y="311"/>
                </a:cubicBezTo>
                <a:close/>
                <a:moveTo>
                  <a:pt x="6108" y="3466"/>
                </a:moveTo>
                <a:cubicBezTo>
                  <a:pt x="6144" y="3478"/>
                  <a:pt x="6156" y="3490"/>
                  <a:pt x="6192" y="3490"/>
                </a:cubicBezTo>
                <a:cubicBezTo>
                  <a:pt x="6227" y="3632"/>
                  <a:pt x="6346" y="3728"/>
                  <a:pt x="6501" y="3728"/>
                </a:cubicBezTo>
                <a:lnTo>
                  <a:pt x="6584" y="3728"/>
                </a:lnTo>
                <a:cubicBezTo>
                  <a:pt x="6739" y="3728"/>
                  <a:pt x="6858" y="3847"/>
                  <a:pt x="6858" y="4001"/>
                </a:cubicBezTo>
                <a:cubicBezTo>
                  <a:pt x="6858" y="4144"/>
                  <a:pt x="6739" y="4263"/>
                  <a:pt x="6584" y="4263"/>
                </a:cubicBezTo>
                <a:lnTo>
                  <a:pt x="6477" y="4263"/>
                </a:lnTo>
                <a:cubicBezTo>
                  <a:pt x="6477" y="4180"/>
                  <a:pt x="6418" y="4097"/>
                  <a:pt x="6334" y="4097"/>
                </a:cubicBezTo>
                <a:cubicBezTo>
                  <a:pt x="6239" y="4097"/>
                  <a:pt x="6168" y="4156"/>
                  <a:pt x="6156" y="4252"/>
                </a:cubicBezTo>
                <a:cubicBezTo>
                  <a:pt x="6108" y="4775"/>
                  <a:pt x="5882" y="5252"/>
                  <a:pt x="5501" y="5609"/>
                </a:cubicBezTo>
                <a:cubicBezTo>
                  <a:pt x="5108" y="5966"/>
                  <a:pt x="4620" y="6157"/>
                  <a:pt x="4096" y="6157"/>
                </a:cubicBezTo>
                <a:cubicBezTo>
                  <a:pt x="3596" y="6157"/>
                  <a:pt x="3108" y="5966"/>
                  <a:pt x="2715" y="5621"/>
                </a:cubicBezTo>
                <a:cubicBezTo>
                  <a:pt x="2358" y="5287"/>
                  <a:pt x="2143" y="4859"/>
                  <a:pt x="2060" y="4382"/>
                </a:cubicBezTo>
                <a:cubicBezTo>
                  <a:pt x="2120" y="4359"/>
                  <a:pt x="2203" y="4311"/>
                  <a:pt x="2274" y="4287"/>
                </a:cubicBezTo>
                <a:cubicBezTo>
                  <a:pt x="2393" y="4478"/>
                  <a:pt x="2596" y="4597"/>
                  <a:pt x="2834" y="4597"/>
                </a:cubicBezTo>
                <a:lnTo>
                  <a:pt x="3001" y="4597"/>
                </a:lnTo>
                <a:cubicBezTo>
                  <a:pt x="3382" y="4597"/>
                  <a:pt x="3727" y="4311"/>
                  <a:pt x="3822" y="3942"/>
                </a:cubicBezTo>
                <a:cubicBezTo>
                  <a:pt x="3858" y="3823"/>
                  <a:pt x="3965" y="3728"/>
                  <a:pt x="4108" y="3728"/>
                </a:cubicBezTo>
                <a:cubicBezTo>
                  <a:pt x="4239" y="3728"/>
                  <a:pt x="4358" y="3823"/>
                  <a:pt x="4382" y="3942"/>
                </a:cubicBezTo>
                <a:cubicBezTo>
                  <a:pt x="4477" y="4311"/>
                  <a:pt x="4822" y="4597"/>
                  <a:pt x="5203" y="4597"/>
                </a:cubicBezTo>
                <a:lnTo>
                  <a:pt x="5370" y="4597"/>
                </a:lnTo>
                <a:cubicBezTo>
                  <a:pt x="5692" y="4597"/>
                  <a:pt x="5989" y="4347"/>
                  <a:pt x="6037" y="4013"/>
                </a:cubicBezTo>
                <a:lnTo>
                  <a:pt x="6108" y="3466"/>
                </a:lnTo>
                <a:close/>
                <a:moveTo>
                  <a:pt x="4977" y="6311"/>
                </a:moveTo>
                <a:lnTo>
                  <a:pt x="4977" y="6859"/>
                </a:lnTo>
                <a:cubicBezTo>
                  <a:pt x="4977" y="7216"/>
                  <a:pt x="5203" y="7526"/>
                  <a:pt x="5549" y="7645"/>
                </a:cubicBezTo>
                <a:lnTo>
                  <a:pt x="5799" y="7740"/>
                </a:lnTo>
                <a:lnTo>
                  <a:pt x="5656" y="8062"/>
                </a:lnTo>
                <a:cubicBezTo>
                  <a:pt x="5382" y="8669"/>
                  <a:pt x="4775" y="9062"/>
                  <a:pt x="4120" y="9062"/>
                </a:cubicBezTo>
                <a:cubicBezTo>
                  <a:pt x="3453" y="9062"/>
                  <a:pt x="2858" y="8669"/>
                  <a:pt x="2584" y="8062"/>
                </a:cubicBezTo>
                <a:lnTo>
                  <a:pt x="2441" y="7740"/>
                </a:lnTo>
                <a:lnTo>
                  <a:pt x="2691" y="7645"/>
                </a:lnTo>
                <a:cubicBezTo>
                  <a:pt x="3036" y="7526"/>
                  <a:pt x="3251" y="7216"/>
                  <a:pt x="3251" y="6859"/>
                </a:cubicBezTo>
                <a:lnTo>
                  <a:pt x="3251" y="6311"/>
                </a:lnTo>
                <a:cubicBezTo>
                  <a:pt x="3525" y="6407"/>
                  <a:pt x="3822" y="6466"/>
                  <a:pt x="4120" y="6466"/>
                </a:cubicBezTo>
                <a:cubicBezTo>
                  <a:pt x="4418" y="6466"/>
                  <a:pt x="4715" y="6407"/>
                  <a:pt x="4977" y="6311"/>
                </a:cubicBezTo>
                <a:close/>
                <a:moveTo>
                  <a:pt x="4084" y="1"/>
                </a:moveTo>
                <a:cubicBezTo>
                  <a:pt x="3358" y="1"/>
                  <a:pt x="2620" y="299"/>
                  <a:pt x="2060" y="834"/>
                </a:cubicBezTo>
                <a:cubicBezTo>
                  <a:pt x="1489" y="1382"/>
                  <a:pt x="1155" y="2120"/>
                  <a:pt x="1155" y="2882"/>
                </a:cubicBezTo>
                <a:cubicBezTo>
                  <a:pt x="1155" y="4025"/>
                  <a:pt x="1024" y="4537"/>
                  <a:pt x="1024" y="4537"/>
                </a:cubicBezTo>
                <a:cubicBezTo>
                  <a:pt x="1012" y="4597"/>
                  <a:pt x="1024" y="4656"/>
                  <a:pt x="1072" y="4704"/>
                </a:cubicBezTo>
                <a:cubicBezTo>
                  <a:pt x="1096" y="4728"/>
                  <a:pt x="1143" y="4740"/>
                  <a:pt x="1167" y="4740"/>
                </a:cubicBezTo>
                <a:cubicBezTo>
                  <a:pt x="1191" y="4740"/>
                  <a:pt x="1203" y="4740"/>
                  <a:pt x="1227" y="4728"/>
                </a:cubicBezTo>
                <a:cubicBezTo>
                  <a:pt x="1250" y="4728"/>
                  <a:pt x="1441" y="4656"/>
                  <a:pt x="1739" y="4525"/>
                </a:cubicBezTo>
                <a:cubicBezTo>
                  <a:pt x="1822" y="5025"/>
                  <a:pt x="2096" y="5490"/>
                  <a:pt x="2477" y="5847"/>
                </a:cubicBezTo>
                <a:cubicBezTo>
                  <a:pt x="2620" y="5966"/>
                  <a:pt x="2751" y="6073"/>
                  <a:pt x="2894" y="6145"/>
                </a:cubicBezTo>
                <a:lnTo>
                  <a:pt x="2894" y="6847"/>
                </a:lnTo>
                <a:cubicBezTo>
                  <a:pt x="2894" y="7061"/>
                  <a:pt x="2763" y="7264"/>
                  <a:pt x="2560" y="7335"/>
                </a:cubicBezTo>
                <a:lnTo>
                  <a:pt x="786" y="7954"/>
                </a:lnTo>
                <a:cubicBezTo>
                  <a:pt x="310" y="8121"/>
                  <a:pt x="0" y="8573"/>
                  <a:pt x="0" y="9074"/>
                </a:cubicBezTo>
                <a:lnTo>
                  <a:pt x="0" y="10740"/>
                </a:lnTo>
                <a:cubicBezTo>
                  <a:pt x="0" y="10836"/>
                  <a:pt x="72" y="10907"/>
                  <a:pt x="155" y="10907"/>
                </a:cubicBezTo>
                <a:cubicBezTo>
                  <a:pt x="250" y="10907"/>
                  <a:pt x="322" y="10836"/>
                  <a:pt x="322" y="10740"/>
                </a:cubicBezTo>
                <a:lnTo>
                  <a:pt x="322" y="9074"/>
                </a:lnTo>
                <a:cubicBezTo>
                  <a:pt x="322" y="8931"/>
                  <a:pt x="358" y="8788"/>
                  <a:pt x="429" y="8669"/>
                </a:cubicBezTo>
                <a:lnTo>
                  <a:pt x="596" y="8824"/>
                </a:lnTo>
                <a:cubicBezTo>
                  <a:pt x="619" y="8847"/>
                  <a:pt x="667" y="8871"/>
                  <a:pt x="691" y="8871"/>
                </a:cubicBezTo>
                <a:cubicBezTo>
                  <a:pt x="739" y="8871"/>
                  <a:pt x="786" y="8847"/>
                  <a:pt x="810" y="8812"/>
                </a:cubicBezTo>
                <a:cubicBezTo>
                  <a:pt x="869" y="8728"/>
                  <a:pt x="858" y="8645"/>
                  <a:pt x="798" y="8585"/>
                </a:cubicBezTo>
                <a:lnTo>
                  <a:pt x="619" y="8431"/>
                </a:lnTo>
                <a:cubicBezTo>
                  <a:pt x="691" y="8359"/>
                  <a:pt x="798" y="8312"/>
                  <a:pt x="893" y="8276"/>
                </a:cubicBezTo>
                <a:lnTo>
                  <a:pt x="2096" y="7835"/>
                </a:lnTo>
                <a:lnTo>
                  <a:pt x="2239" y="8181"/>
                </a:lnTo>
                <a:cubicBezTo>
                  <a:pt x="2572" y="8907"/>
                  <a:pt x="3286" y="9371"/>
                  <a:pt x="4072" y="9371"/>
                </a:cubicBezTo>
                <a:cubicBezTo>
                  <a:pt x="4858" y="9371"/>
                  <a:pt x="5572" y="8907"/>
                  <a:pt x="5906" y="8181"/>
                </a:cubicBezTo>
                <a:lnTo>
                  <a:pt x="6049" y="7835"/>
                </a:lnTo>
                <a:lnTo>
                  <a:pt x="7263" y="8276"/>
                </a:lnTo>
                <a:cubicBezTo>
                  <a:pt x="7358" y="8300"/>
                  <a:pt x="7454" y="8359"/>
                  <a:pt x="7525" y="8431"/>
                </a:cubicBezTo>
                <a:lnTo>
                  <a:pt x="6751" y="9085"/>
                </a:lnTo>
                <a:cubicBezTo>
                  <a:pt x="6561" y="9252"/>
                  <a:pt x="6454" y="9478"/>
                  <a:pt x="6454" y="9728"/>
                </a:cubicBezTo>
                <a:lnTo>
                  <a:pt x="6454" y="10752"/>
                </a:lnTo>
                <a:cubicBezTo>
                  <a:pt x="6454" y="10848"/>
                  <a:pt x="6525" y="10919"/>
                  <a:pt x="6620" y="10919"/>
                </a:cubicBezTo>
                <a:cubicBezTo>
                  <a:pt x="6704" y="10919"/>
                  <a:pt x="6787" y="10848"/>
                  <a:pt x="6787" y="10752"/>
                </a:cubicBezTo>
                <a:lnTo>
                  <a:pt x="6787" y="9728"/>
                </a:lnTo>
                <a:cubicBezTo>
                  <a:pt x="6787" y="9586"/>
                  <a:pt x="6846" y="9431"/>
                  <a:pt x="6965" y="9324"/>
                </a:cubicBezTo>
                <a:lnTo>
                  <a:pt x="7716" y="8669"/>
                </a:lnTo>
                <a:cubicBezTo>
                  <a:pt x="7775" y="8788"/>
                  <a:pt x="7823" y="8943"/>
                  <a:pt x="7823" y="9074"/>
                </a:cubicBezTo>
                <a:lnTo>
                  <a:pt x="7823" y="10740"/>
                </a:lnTo>
                <a:cubicBezTo>
                  <a:pt x="7823" y="10836"/>
                  <a:pt x="7894" y="10907"/>
                  <a:pt x="7989" y="10907"/>
                </a:cubicBezTo>
                <a:cubicBezTo>
                  <a:pt x="8073" y="10907"/>
                  <a:pt x="8144" y="10836"/>
                  <a:pt x="8144" y="10740"/>
                </a:cubicBezTo>
                <a:lnTo>
                  <a:pt x="8144" y="9074"/>
                </a:lnTo>
                <a:cubicBezTo>
                  <a:pt x="8216" y="8585"/>
                  <a:pt x="7882" y="8133"/>
                  <a:pt x="7418" y="7978"/>
                </a:cubicBezTo>
                <a:lnTo>
                  <a:pt x="5656" y="7347"/>
                </a:lnTo>
                <a:cubicBezTo>
                  <a:pt x="5441" y="7276"/>
                  <a:pt x="5311" y="7085"/>
                  <a:pt x="5311" y="6859"/>
                </a:cubicBezTo>
                <a:lnTo>
                  <a:pt x="5311" y="6157"/>
                </a:lnTo>
                <a:cubicBezTo>
                  <a:pt x="5453" y="6073"/>
                  <a:pt x="5608" y="5966"/>
                  <a:pt x="5739" y="5835"/>
                </a:cubicBezTo>
                <a:cubicBezTo>
                  <a:pt x="6096" y="5490"/>
                  <a:pt x="6346" y="5049"/>
                  <a:pt x="6442" y="4597"/>
                </a:cubicBezTo>
                <a:lnTo>
                  <a:pt x="6584" y="4597"/>
                </a:lnTo>
                <a:cubicBezTo>
                  <a:pt x="6918" y="4597"/>
                  <a:pt x="7168" y="4323"/>
                  <a:pt x="7168" y="4013"/>
                </a:cubicBezTo>
                <a:cubicBezTo>
                  <a:pt x="7168" y="3775"/>
                  <a:pt x="7037" y="3573"/>
                  <a:pt x="6823" y="3478"/>
                </a:cubicBezTo>
                <a:lnTo>
                  <a:pt x="6823" y="1870"/>
                </a:lnTo>
                <a:cubicBezTo>
                  <a:pt x="6823" y="1025"/>
                  <a:pt x="6144" y="334"/>
                  <a:pt x="5299" y="334"/>
                </a:cubicBezTo>
                <a:lnTo>
                  <a:pt x="5251" y="334"/>
                </a:lnTo>
                <a:cubicBezTo>
                  <a:pt x="5132" y="203"/>
                  <a:pt x="4965" y="96"/>
                  <a:pt x="4787" y="61"/>
                </a:cubicBezTo>
                <a:cubicBezTo>
                  <a:pt x="4668" y="25"/>
                  <a:pt x="4549" y="1"/>
                  <a:pt x="44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17320" y="1084706"/>
            <a:ext cx="6354205" cy="3914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Validate: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All fields are required (If username/password empty 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and clicked login =&gt; Notice message required)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On focus =&gt; Blur =&gt; Notice message require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Username : must be a valid email &lt;...@....&gt;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Password : must be higher than 6 characters</a:t>
            </a:r>
          </a:p>
          <a:p>
            <a:pPr marL="114300" indent="0" algn="l"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Logic: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Register =&gt; To Page Register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Forgot Password =&gt; To Page Forgot Password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Login Button and all validations are right =&gt; Login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369841" y="284032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20B0604020202020204" charset="0"/>
              </a:rPr>
              <a:t>LOGIN PAGE</a:t>
            </a:r>
            <a:endParaRPr dirty="0">
              <a:latin typeface="Share Tech" panose="020B0604020202020204" charset="0"/>
            </a:endParaRPr>
          </a:p>
        </p:txBody>
      </p:sp>
      <p:grpSp>
        <p:nvGrpSpPr>
          <p:cNvPr id="534" name="Google Shape;534;p28"/>
          <p:cNvGrpSpPr/>
          <p:nvPr/>
        </p:nvGrpSpPr>
        <p:grpSpPr>
          <a:xfrm>
            <a:off x="6916946" y="1167848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32F4DA-D93A-4715-A8D6-7A0C0F151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11" y="387996"/>
            <a:ext cx="3305186" cy="4215487"/>
          </a:xfrm>
          <a:prstGeom prst="rect">
            <a:avLst/>
          </a:prstGeom>
        </p:spPr>
      </p:pic>
      <p:sp>
        <p:nvSpPr>
          <p:cNvPr id="66" name="Google Shape;1568;p48">
            <a:extLst>
              <a:ext uri="{FF2B5EF4-FFF2-40B4-BE49-F238E27FC236}">
                <a16:creationId xmlns:a16="http://schemas.microsoft.com/office/drawing/2014/main" id="{E50D6755-DC90-44CE-AE0A-FE10774B87C1}"/>
              </a:ext>
            </a:extLst>
          </p:cNvPr>
          <p:cNvSpPr/>
          <p:nvPr/>
        </p:nvSpPr>
        <p:spPr>
          <a:xfrm rot="10800000">
            <a:off x="4585005" y="4313567"/>
            <a:ext cx="623420" cy="152926"/>
          </a:xfrm>
          <a:custGeom>
            <a:avLst/>
            <a:gdLst/>
            <a:ahLst/>
            <a:cxnLst/>
            <a:rect l="l" t="t" r="r" b="b"/>
            <a:pathLst>
              <a:path w="12609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2" y="3092"/>
                  <a:pt x="2049" y="3092"/>
                </a:cubicBezTo>
                <a:cubicBezTo>
                  <a:pt x="2840" y="3092"/>
                  <a:pt x="3599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297" y="2952"/>
                  <a:pt x="10680" y="3092"/>
                  <a:pt x="11057" y="3092"/>
                </a:cubicBezTo>
                <a:cubicBezTo>
                  <a:pt x="11846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1569;p48">
            <a:extLst>
              <a:ext uri="{FF2B5EF4-FFF2-40B4-BE49-F238E27FC236}">
                <a16:creationId xmlns:a16="http://schemas.microsoft.com/office/drawing/2014/main" id="{A0201066-2EC1-443C-A70A-0ED559BEE1D9}"/>
              </a:ext>
            </a:extLst>
          </p:cNvPr>
          <p:cNvSpPr/>
          <p:nvPr/>
        </p:nvSpPr>
        <p:spPr>
          <a:xfrm rot="10800000">
            <a:off x="4001138" y="131156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1570;p48">
            <a:extLst>
              <a:ext uri="{FF2B5EF4-FFF2-40B4-BE49-F238E27FC236}">
                <a16:creationId xmlns:a16="http://schemas.microsoft.com/office/drawing/2014/main" id="{84A98B9D-B385-4948-9998-5B0288EE27BF}"/>
              </a:ext>
            </a:extLst>
          </p:cNvPr>
          <p:cNvSpPr/>
          <p:nvPr/>
        </p:nvSpPr>
        <p:spPr>
          <a:xfrm rot="5400000">
            <a:off x="8393910" y="781120"/>
            <a:ext cx="1069144" cy="152926"/>
          </a:xfrm>
          <a:custGeom>
            <a:avLst/>
            <a:gdLst/>
            <a:ahLst/>
            <a:cxnLst/>
            <a:rect l="l" t="t" r="r" b="b"/>
            <a:pathLst>
              <a:path w="21624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4" y="3092"/>
                  <a:pt x="2053" y="3092"/>
                </a:cubicBezTo>
                <a:cubicBezTo>
                  <a:pt x="2847" y="3092"/>
                  <a:pt x="3610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302" y="2952"/>
                  <a:pt x="10687" y="3092"/>
                  <a:pt x="11064" y="3092"/>
                </a:cubicBezTo>
                <a:cubicBezTo>
                  <a:pt x="11853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  <a:moveTo>
                  <a:pt x="15575" y="1"/>
                </a:moveTo>
                <a:cubicBezTo>
                  <a:pt x="14207" y="1"/>
                  <a:pt x="13515" y="1665"/>
                  <a:pt x="14487" y="2638"/>
                </a:cubicBezTo>
                <a:cubicBezTo>
                  <a:pt x="14802" y="2952"/>
                  <a:pt x="15188" y="3092"/>
                  <a:pt x="15567" y="3092"/>
                </a:cubicBezTo>
                <a:cubicBezTo>
                  <a:pt x="16362" y="3092"/>
                  <a:pt x="17124" y="2476"/>
                  <a:pt x="17124" y="1550"/>
                </a:cubicBezTo>
                <a:cubicBezTo>
                  <a:pt x="17124" y="693"/>
                  <a:pt x="16432" y="1"/>
                  <a:pt x="15592" y="1"/>
                </a:cubicBezTo>
                <a:close/>
                <a:moveTo>
                  <a:pt x="20091" y="1"/>
                </a:moveTo>
                <a:cubicBezTo>
                  <a:pt x="18707" y="1"/>
                  <a:pt x="18031" y="1665"/>
                  <a:pt x="19003" y="2638"/>
                </a:cubicBezTo>
                <a:cubicBezTo>
                  <a:pt x="19317" y="2952"/>
                  <a:pt x="19702" y="3092"/>
                  <a:pt x="20079" y="3092"/>
                </a:cubicBezTo>
                <a:cubicBezTo>
                  <a:pt x="20869" y="3092"/>
                  <a:pt x="21624" y="2476"/>
                  <a:pt x="21624" y="1550"/>
                </a:cubicBezTo>
                <a:cubicBezTo>
                  <a:pt x="21624" y="693"/>
                  <a:pt x="20948" y="1"/>
                  <a:pt x="20091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571;p48">
            <a:extLst>
              <a:ext uri="{FF2B5EF4-FFF2-40B4-BE49-F238E27FC236}">
                <a16:creationId xmlns:a16="http://schemas.microsoft.com/office/drawing/2014/main" id="{A536038B-E857-41F1-9102-52FA6FD44C6E}"/>
              </a:ext>
            </a:extLst>
          </p:cNvPr>
          <p:cNvSpPr/>
          <p:nvPr/>
        </p:nvSpPr>
        <p:spPr>
          <a:xfrm rot="10800000">
            <a:off x="7092787" y="4714401"/>
            <a:ext cx="1784627" cy="152876"/>
          </a:xfrm>
          <a:custGeom>
            <a:avLst/>
            <a:gdLst/>
            <a:ahLst/>
            <a:cxnLst/>
            <a:rect l="l" t="t" r="r" b="b"/>
            <a:pathLst>
              <a:path w="36095" h="3092" extrusionOk="0">
                <a:moveTo>
                  <a:pt x="2061" y="1"/>
                </a:moveTo>
                <a:cubicBezTo>
                  <a:pt x="693" y="1"/>
                  <a:pt x="1" y="1649"/>
                  <a:pt x="973" y="2638"/>
                </a:cubicBezTo>
                <a:cubicBezTo>
                  <a:pt x="1286" y="2951"/>
                  <a:pt x="1670" y="3092"/>
                  <a:pt x="2047" y="3092"/>
                </a:cubicBezTo>
                <a:cubicBezTo>
                  <a:pt x="2839" y="3092"/>
                  <a:pt x="3599" y="2471"/>
                  <a:pt x="3610" y="1533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692" y="1"/>
                </a:moveTo>
                <a:cubicBezTo>
                  <a:pt x="5324" y="1"/>
                  <a:pt x="4632" y="1665"/>
                  <a:pt x="5604" y="2638"/>
                </a:cubicBezTo>
                <a:cubicBezTo>
                  <a:pt x="5918" y="2951"/>
                  <a:pt x="6303" y="3092"/>
                  <a:pt x="6682" y="3092"/>
                </a:cubicBezTo>
                <a:cubicBezTo>
                  <a:pt x="7477" y="3092"/>
                  <a:pt x="8241" y="2471"/>
                  <a:pt x="8241" y="1533"/>
                </a:cubicBezTo>
                <a:cubicBezTo>
                  <a:pt x="8241" y="693"/>
                  <a:pt x="7549" y="1"/>
                  <a:pt x="6708" y="1"/>
                </a:cubicBezTo>
                <a:close/>
                <a:moveTo>
                  <a:pt x="11340" y="1"/>
                </a:moveTo>
                <a:cubicBezTo>
                  <a:pt x="9955" y="1"/>
                  <a:pt x="9263" y="1649"/>
                  <a:pt x="10235" y="2638"/>
                </a:cubicBezTo>
                <a:cubicBezTo>
                  <a:pt x="10549" y="2951"/>
                  <a:pt x="10934" y="3092"/>
                  <a:pt x="11313" y="3092"/>
                </a:cubicBezTo>
                <a:cubicBezTo>
                  <a:pt x="12108" y="3092"/>
                  <a:pt x="12872" y="2471"/>
                  <a:pt x="12872" y="1533"/>
                </a:cubicBezTo>
                <a:cubicBezTo>
                  <a:pt x="12872" y="693"/>
                  <a:pt x="12197" y="1"/>
                  <a:pt x="11340" y="1"/>
                </a:cubicBezTo>
                <a:close/>
                <a:moveTo>
                  <a:pt x="15971" y="1"/>
                </a:moveTo>
                <a:cubicBezTo>
                  <a:pt x="14603" y="1"/>
                  <a:pt x="13911" y="1665"/>
                  <a:pt x="14883" y="2638"/>
                </a:cubicBezTo>
                <a:cubicBezTo>
                  <a:pt x="15197" y="2951"/>
                  <a:pt x="15582" y="3092"/>
                  <a:pt x="15961" y="3092"/>
                </a:cubicBezTo>
                <a:cubicBezTo>
                  <a:pt x="16756" y="3092"/>
                  <a:pt x="17520" y="2471"/>
                  <a:pt x="17520" y="1533"/>
                </a:cubicBezTo>
                <a:cubicBezTo>
                  <a:pt x="17520" y="693"/>
                  <a:pt x="16844" y="1"/>
                  <a:pt x="16004" y="1"/>
                </a:cubicBezTo>
                <a:close/>
                <a:moveTo>
                  <a:pt x="20618" y="1"/>
                </a:moveTo>
                <a:cubicBezTo>
                  <a:pt x="19251" y="1"/>
                  <a:pt x="18558" y="1649"/>
                  <a:pt x="19531" y="2638"/>
                </a:cubicBezTo>
                <a:cubicBezTo>
                  <a:pt x="19844" y="2951"/>
                  <a:pt x="20230" y="3092"/>
                  <a:pt x="20608" y="3092"/>
                </a:cubicBezTo>
                <a:cubicBezTo>
                  <a:pt x="21404" y="3092"/>
                  <a:pt x="22168" y="2471"/>
                  <a:pt x="22168" y="1533"/>
                </a:cubicBezTo>
                <a:cubicBezTo>
                  <a:pt x="22168" y="693"/>
                  <a:pt x="21475" y="1"/>
                  <a:pt x="20635" y="1"/>
                </a:cubicBezTo>
                <a:close/>
                <a:moveTo>
                  <a:pt x="25266" y="1"/>
                </a:moveTo>
                <a:cubicBezTo>
                  <a:pt x="23882" y="1"/>
                  <a:pt x="23206" y="1665"/>
                  <a:pt x="24178" y="2638"/>
                </a:cubicBezTo>
                <a:cubicBezTo>
                  <a:pt x="24492" y="2951"/>
                  <a:pt x="24876" y="3092"/>
                  <a:pt x="25252" y="3092"/>
                </a:cubicBezTo>
                <a:cubicBezTo>
                  <a:pt x="26042" y="3092"/>
                  <a:pt x="26799" y="2471"/>
                  <a:pt x="26799" y="1533"/>
                </a:cubicBezTo>
                <a:cubicBezTo>
                  <a:pt x="26799" y="693"/>
                  <a:pt x="26123" y="1"/>
                  <a:pt x="25266" y="1"/>
                </a:cubicBezTo>
                <a:close/>
                <a:moveTo>
                  <a:pt x="29897" y="1"/>
                </a:moveTo>
                <a:cubicBezTo>
                  <a:pt x="28529" y="1"/>
                  <a:pt x="27837" y="1649"/>
                  <a:pt x="28810" y="2638"/>
                </a:cubicBezTo>
                <a:cubicBezTo>
                  <a:pt x="29123" y="2951"/>
                  <a:pt x="29509" y="3092"/>
                  <a:pt x="29887" y="3092"/>
                </a:cubicBezTo>
                <a:cubicBezTo>
                  <a:pt x="30682" y="3092"/>
                  <a:pt x="31447" y="2471"/>
                  <a:pt x="31447" y="1533"/>
                </a:cubicBezTo>
                <a:cubicBezTo>
                  <a:pt x="31447" y="693"/>
                  <a:pt x="30771" y="1"/>
                  <a:pt x="29914" y="1"/>
                </a:cubicBezTo>
                <a:close/>
                <a:moveTo>
                  <a:pt x="34545" y="1"/>
                </a:moveTo>
                <a:cubicBezTo>
                  <a:pt x="33177" y="1"/>
                  <a:pt x="32485" y="1665"/>
                  <a:pt x="33457" y="2638"/>
                </a:cubicBezTo>
                <a:cubicBezTo>
                  <a:pt x="33771" y="2951"/>
                  <a:pt x="34156" y="3092"/>
                  <a:pt x="34535" y="3092"/>
                </a:cubicBezTo>
                <a:cubicBezTo>
                  <a:pt x="35330" y="3092"/>
                  <a:pt x="36094" y="2471"/>
                  <a:pt x="36094" y="1533"/>
                </a:cubicBezTo>
                <a:cubicBezTo>
                  <a:pt x="36094" y="693"/>
                  <a:pt x="35402" y="1"/>
                  <a:pt x="34562" y="1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573;p48">
            <a:extLst>
              <a:ext uri="{FF2B5EF4-FFF2-40B4-BE49-F238E27FC236}">
                <a16:creationId xmlns:a16="http://schemas.microsoft.com/office/drawing/2014/main" id="{2FC2B4F8-E2E6-4A32-8844-CF78C4F566D8}"/>
              </a:ext>
            </a:extLst>
          </p:cNvPr>
          <p:cNvSpPr/>
          <p:nvPr/>
        </p:nvSpPr>
        <p:spPr>
          <a:xfrm rot="10800000">
            <a:off x="5381128" y="3748538"/>
            <a:ext cx="8207" cy="1426861"/>
          </a:xfrm>
          <a:custGeom>
            <a:avLst/>
            <a:gdLst/>
            <a:ahLst/>
            <a:cxnLst/>
            <a:rect l="l" t="t" r="r" b="b"/>
            <a:pathLst>
              <a:path w="166" h="28859" extrusionOk="0">
                <a:moveTo>
                  <a:pt x="1" y="0"/>
                </a:moveTo>
                <a:lnTo>
                  <a:pt x="1" y="28859"/>
                </a:lnTo>
                <a:lnTo>
                  <a:pt x="166" y="28859"/>
                </a:lnTo>
                <a:lnTo>
                  <a:pt x="1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39187" y="805480"/>
            <a:ext cx="6049552" cy="3728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Validate: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All fields are required (If username/password/confirm 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password empty and clicked register =&gt; Notice message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 require)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On focus =&gt; Blur =&gt; Notice message require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Username : must be a valid email &lt;...@....&gt;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Password : must be higher than 6 characters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Confirm Password: must be the same with password field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Re-type Password Field =&gt; Empty Confirm Password Field</a:t>
            </a:r>
          </a:p>
          <a:p>
            <a:pPr marL="114300" indent="0" algn="l"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Logic: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Click Login =&gt; To Page Login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Register and all validations are right =&gt;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 Register and go to page login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60903" y="284032"/>
            <a:ext cx="311682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20B0604020202020204" charset="0"/>
              </a:rPr>
              <a:t>REGISTER PAGE</a:t>
            </a:r>
            <a:endParaRPr dirty="0">
              <a:latin typeface="Share Tech" panose="020B0604020202020204" charset="0"/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6551927" y="-884529"/>
            <a:ext cx="2374191" cy="4844625"/>
            <a:chOff x="3648487" y="-472629"/>
            <a:chExt cx="2584013" cy="4844625"/>
          </a:xfrm>
        </p:grpSpPr>
        <p:sp>
          <p:nvSpPr>
            <p:cNvPr id="529" name="Google Shape;529;p28"/>
            <p:cNvSpPr/>
            <p:nvPr/>
          </p:nvSpPr>
          <p:spPr>
            <a:xfrm>
              <a:off x="3648487" y="4366721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740213" y="-472629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6916946" y="1167848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568;p48">
            <a:extLst>
              <a:ext uri="{FF2B5EF4-FFF2-40B4-BE49-F238E27FC236}">
                <a16:creationId xmlns:a16="http://schemas.microsoft.com/office/drawing/2014/main" id="{E50D6755-DC90-44CE-AE0A-FE10774B87C1}"/>
              </a:ext>
            </a:extLst>
          </p:cNvPr>
          <p:cNvSpPr/>
          <p:nvPr/>
        </p:nvSpPr>
        <p:spPr>
          <a:xfrm rot="10800000">
            <a:off x="4585005" y="4313567"/>
            <a:ext cx="623420" cy="152926"/>
          </a:xfrm>
          <a:custGeom>
            <a:avLst/>
            <a:gdLst/>
            <a:ahLst/>
            <a:cxnLst/>
            <a:rect l="l" t="t" r="r" b="b"/>
            <a:pathLst>
              <a:path w="12609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2" y="3092"/>
                  <a:pt x="2049" y="3092"/>
                </a:cubicBezTo>
                <a:cubicBezTo>
                  <a:pt x="2840" y="3092"/>
                  <a:pt x="3599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297" y="2952"/>
                  <a:pt x="10680" y="3092"/>
                  <a:pt x="11057" y="3092"/>
                </a:cubicBezTo>
                <a:cubicBezTo>
                  <a:pt x="11846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1569;p48">
            <a:extLst>
              <a:ext uri="{FF2B5EF4-FFF2-40B4-BE49-F238E27FC236}">
                <a16:creationId xmlns:a16="http://schemas.microsoft.com/office/drawing/2014/main" id="{A0201066-2EC1-443C-A70A-0ED559BEE1D9}"/>
              </a:ext>
            </a:extLst>
          </p:cNvPr>
          <p:cNvSpPr/>
          <p:nvPr/>
        </p:nvSpPr>
        <p:spPr>
          <a:xfrm rot="10800000">
            <a:off x="4305938" y="387141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1570;p48">
            <a:extLst>
              <a:ext uri="{FF2B5EF4-FFF2-40B4-BE49-F238E27FC236}">
                <a16:creationId xmlns:a16="http://schemas.microsoft.com/office/drawing/2014/main" id="{84A98B9D-B385-4948-9998-5B0288EE27BF}"/>
              </a:ext>
            </a:extLst>
          </p:cNvPr>
          <p:cNvSpPr/>
          <p:nvPr/>
        </p:nvSpPr>
        <p:spPr>
          <a:xfrm rot="5400000">
            <a:off x="8393910" y="781120"/>
            <a:ext cx="1069144" cy="152926"/>
          </a:xfrm>
          <a:custGeom>
            <a:avLst/>
            <a:gdLst/>
            <a:ahLst/>
            <a:cxnLst/>
            <a:rect l="l" t="t" r="r" b="b"/>
            <a:pathLst>
              <a:path w="21624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4" y="3092"/>
                  <a:pt x="2053" y="3092"/>
                </a:cubicBezTo>
                <a:cubicBezTo>
                  <a:pt x="2847" y="3092"/>
                  <a:pt x="3610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302" y="2952"/>
                  <a:pt x="10687" y="3092"/>
                  <a:pt x="11064" y="3092"/>
                </a:cubicBezTo>
                <a:cubicBezTo>
                  <a:pt x="11853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  <a:moveTo>
                  <a:pt x="15575" y="1"/>
                </a:moveTo>
                <a:cubicBezTo>
                  <a:pt x="14207" y="1"/>
                  <a:pt x="13515" y="1665"/>
                  <a:pt x="14487" y="2638"/>
                </a:cubicBezTo>
                <a:cubicBezTo>
                  <a:pt x="14802" y="2952"/>
                  <a:pt x="15188" y="3092"/>
                  <a:pt x="15567" y="3092"/>
                </a:cubicBezTo>
                <a:cubicBezTo>
                  <a:pt x="16362" y="3092"/>
                  <a:pt x="17124" y="2476"/>
                  <a:pt x="17124" y="1550"/>
                </a:cubicBezTo>
                <a:cubicBezTo>
                  <a:pt x="17124" y="693"/>
                  <a:pt x="16432" y="1"/>
                  <a:pt x="15592" y="1"/>
                </a:cubicBezTo>
                <a:close/>
                <a:moveTo>
                  <a:pt x="20091" y="1"/>
                </a:moveTo>
                <a:cubicBezTo>
                  <a:pt x="18707" y="1"/>
                  <a:pt x="18031" y="1665"/>
                  <a:pt x="19003" y="2638"/>
                </a:cubicBezTo>
                <a:cubicBezTo>
                  <a:pt x="19317" y="2952"/>
                  <a:pt x="19702" y="3092"/>
                  <a:pt x="20079" y="3092"/>
                </a:cubicBezTo>
                <a:cubicBezTo>
                  <a:pt x="20869" y="3092"/>
                  <a:pt x="21624" y="2476"/>
                  <a:pt x="21624" y="1550"/>
                </a:cubicBezTo>
                <a:cubicBezTo>
                  <a:pt x="21624" y="693"/>
                  <a:pt x="20948" y="1"/>
                  <a:pt x="20091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571;p48">
            <a:extLst>
              <a:ext uri="{FF2B5EF4-FFF2-40B4-BE49-F238E27FC236}">
                <a16:creationId xmlns:a16="http://schemas.microsoft.com/office/drawing/2014/main" id="{A536038B-E857-41F1-9102-52FA6FD44C6E}"/>
              </a:ext>
            </a:extLst>
          </p:cNvPr>
          <p:cNvSpPr/>
          <p:nvPr/>
        </p:nvSpPr>
        <p:spPr>
          <a:xfrm rot="10800000">
            <a:off x="7092787" y="4714401"/>
            <a:ext cx="1784627" cy="152876"/>
          </a:xfrm>
          <a:custGeom>
            <a:avLst/>
            <a:gdLst/>
            <a:ahLst/>
            <a:cxnLst/>
            <a:rect l="l" t="t" r="r" b="b"/>
            <a:pathLst>
              <a:path w="36095" h="3092" extrusionOk="0">
                <a:moveTo>
                  <a:pt x="2061" y="1"/>
                </a:moveTo>
                <a:cubicBezTo>
                  <a:pt x="693" y="1"/>
                  <a:pt x="1" y="1649"/>
                  <a:pt x="973" y="2638"/>
                </a:cubicBezTo>
                <a:cubicBezTo>
                  <a:pt x="1286" y="2951"/>
                  <a:pt x="1670" y="3092"/>
                  <a:pt x="2047" y="3092"/>
                </a:cubicBezTo>
                <a:cubicBezTo>
                  <a:pt x="2839" y="3092"/>
                  <a:pt x="3599" y="2471"/>
                  <a:pt x="3610" y="1533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692" y="1"/>
                </a:moveTo>
                <a:cubicBezTo>
                  <a:pt x="5324" y="1"/>
                  <a:pt x="4632" y="1665"/>
                  <a:pt x="5604" y="2638"/>
                </a:cubicBezTo>
                <a:cubicBezTo>
                  <a:pt x="5918" y="2951"/>
                  <a:pt x="6303" y="3092"/>
                  <a:pt x="6682" y="3092"/>
                </a:cubicBezTo>
                <a:cubicBezTo>
                  <a:pt x="7477" y="3092"/>
                  <a:pt x="8241" y="2471"/>
                  <a:pt x="8241" y="1533"/>
                </a:cubicBezTo>
                <a:cubicBezTo>
                  <a:pt x="8241" y="693"/>
                  <a:pt x="7549" y="1"/>
                  <a:pt x="6708" y="1"/>
                </a:cubicBezTo>
                <a:close/>
                <a:moveTo>
                  <a:pt x="11340" y="1"/>
                </a:moveTo>
                <a:cubicBezTo>
                  <a:pt x="9955" y="1"/>
                  <a:pt x="9263" y="1649"/>
                  <a:pt x="10235" y="2638"/>
                </a:cubicBezTo>
                <a:cubicBezTo>
                  <a:pt x="10549" y="2951"/>
                  <a:pt x="10934" y="3092"/>
                  <a:pt x="11313" y="3092"/>
                </a:cubicBezTo>
                <a:cubicBezTo>
                  <a:pt x="12108" y="3092"/>
                  <a:pt x="12872" y="2471"/>
                  <a:pt x="12872" y="1533"/>
                </a:cubicBezTo>
                <a:cubicBezTo>
                  <a:pt x="12872" y="693"/>
                  <a:pt x="12197" y="1"/>
                  <a:pt x="11340" y="1"/>
                </a:cubicBezTo>
                <a:close/>
                <a:moveTo>
                  <a:pt x="15971" y="1"/>
                </a:moveTo>
                <a:cubicBezTo>
                  <a:pt x="14603" y="1"/>
                  <a:pt x="13911" y="1665"/>
                  <a:pt x="14883" y="2638"/>
                </a:cubicBezTo>
                <a:cubicBezTo>
                  <a:pt x="15197" y="2951"/>
                  <a:pt x="15582" y="3092"/>
                  <a:pt x="15961" y="3092"/>
                </a:cubicBezTo>
                <a:cubicBezTo>
                  <a:pt x="16756" y="3092"/>
                  <a:pt x="17520" y="2471"/>
                  <a:pt x="17520" y="1533"/>
                </a:cubicBezTo>
                <a:cubicBezTo>
                  <a:pt x="17520" y="693"/>
                  <a:pt x="16844" y="1"/>
                  <a:pt x="16004" y="1"/>
                </a:cubicBezTo>
                <a:close/>
                <a:moveTo>
                  <a:pt x="20618" y="1"/>
                </a:moveTo>
                <a:cubicBezTo>
                  <a:pt x="19251" y="1"/>
                  <a:pt x="18558" y="1649"/>
                  <a:pt x="19531" y="2638"/>
                </a:cubicBezTo>
                <a:cubicBezTo>
                  <a:pt x="19844" y="2951"/>
                  <a:pt x="20230" y="3092"/>
                  <a:pt x="20608" y="3092"/>
                </a:cubicBezTo>
                <a:cubicBezTo>
                  <a:pt x="21404" y="3092"/>
                  <a:pt x="22168" y="2471"/>
                  <a:pt x="22168" y="1533"/>
                </a:cubicBezTo>
                <a:cubicBezTo>
                  <a:pt x="22168" y="693"/>
                  <a:pt x="21475" y="1"/>
                  <a:pt x="20635" y="1"/>
                </a:cubicBezTo>
                <a:close/>
                <a:moveTo>
                  <a:pt x="25266" y="1"/>
                </a:moveTo>
                <a:cubicBezTo>
                  <a:pt x="23882" y="1"/>
                  <a:pt x="23206" y="1665"/>
                  <a:pt x="24178" y="2638"/>
                </a:cubicBezTo>
                <a:cubicBezTo>
                  <a:pt x="24492" y="2951"/>
                  <a:pt x="24876" y="3092"/>
                  <a:pt x="25252" y="3092"/>
                </a:cubicBezTo>
                <a:cubicBezTo>
                  <a:pt x="26042" y="3092"/>
                  <a:pt x="26799" y="2471"/>
                  <a:pt x="26799" y="1533"/>
                </a:cubicBezTo>
                <a:cubicBezTo>
                  <a:pt x="26799" y="693"/>
                  <a:pt x="26123" y="1"/>
                  <a:pt x="25266" y="1"/>
                </a:cubicBezTo>
                <a:close/>
                <a:moveTo>
                  <a:pt x="29897" y="1"/>
                </a:moveTo>
                <a:cubicBezTo>
                  <a:pt x="28529" y="1"/>
                  <a:pt x="27837" y="1649"/>
                  <a:pt x="28810" y="2638"/>
                </a:cubicBezTo>
                <a:cubicBezTo>
                  <a:pt x="29123" y="2951"/>
                  <a:pt x="29509" y="3092"/>
                  <a:pt x="29887" y="3092"/>
                </a:cubicBezTo>
                <a:cubicBezTo>
                  <a:pt x="30682" y="3092"/>
                  <a:pt x="31447" y="2471"/>
                  <a:pt x="31447" y="1533"/>
                </a:cubicBezTo>
                <a:cubicBezTo>
                  <a:pt x="31447" y="693"/>
                  <a:pt x="30771" y="1"/>
                  <a:pt x="29914" y="1"/>
                </a:cubicBezTo>
                <a:close/>
                <a:moveTo>
                  <a:pt x="34545" y="1"/>
                </a:moveTo>
                <a:cubicBezTo>
                  <a:pt x="33177" y="1"/>
                  <a:pt x="32485" y="1665"/>
                  <a:pt x="33457" y="2638"/>
                </a:cubicBezTo>
                <a:cubicBezTo>
                  <a:pt x="33771" y="2951"/>
                  <a:pt x="34156" y="3092"/>
                  <a:pt x="34535" y="3092"/>
                </a:cubicBezTo>
                <a:cubicBezTo>
                  <a:pt x="35330" y="3092"/>
                  <a:pt x="36094" y="2471"/>
                  <a:pt x="36094" y="1533"/>
                </a:cubicBezTo>
                <a:cubicBezTo>
                  <a:pt x="36094" y="693"/>
                  <a:pt x="35402" y="1"/>
                  <a:pt x="34562" y="1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573;p48">
            <a:extLst>
              <a:ext uri="{FF2B5EF4-FFF2-40B4-BE49-F238E27FC236}">
                <a16:creationId xmlns:a16="http://schemas.microsoft.com/office/drawing/2014/main" id="{2FC2B4F8-E2E6-4A32-8844-CF78C4F566D8}"/>
              </a:ext>
            </a:extLst>
          </p:cNvPr>
          <p:cNvSpPr/>
          <p:nvPr/>
        </p:nvSpPr>
        <p:spPr>
          <a:xfrm rot="10800000">
            <a:off x="5381128" y="3748538"/>
            <a:ext cx="8207" cy="1426861"/>
          </a:xfrm>
          <a:custGeom>
            <a:avLst/>
            <a:gdLst/>
            <a:ahLst/>
            <a:cxnLst/>
            <a:rect l="l" t="t" r="r" b="b"/>
            <a:pathLst>
              <a:path w="166" h="28859" extrusionOk="0">
                <a:moveTo>
                  <a:pt x="1" y="0"/>
                </a:moveTo>
                <a:lnTo>
                  <a:pt x="1" y="28859"/>
                </a:lnTo>
                <a:lnTo>
                  <a:pt x="166" y="28859"/>
                </a:lnTo>
                <a:lnTo>
                  <a:pt x="1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7B024-E765-4A10-83C6-2B2828BB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24" y="387141"/>
            <a:ext cx="2844971" cy="39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562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69C51F99C354193FC16B535A8CF4F" ma:contentTypeVersion="2" ma:contentTypeDescription="Create a new document." ma:contentTypeScope="" ma:versionID="e3ea9bafaa039283f834cdb1dac34c26">
  <xsd:schema xmlns:xsd="http://www.w3.org/2001/XMLSchema" xmlns:xs="http://www.w3.org/2001/XMLSchema" xmlns:p="http://schemas.microsoft.com/office/2006/metadata/properties" xmlns:ns2="7d0b95d6-0565-4815-8a0e-31a37fb44950" targetNamespace="http://schemas.microsoft.com/office/2006/metadata/properties" ma:root="true" ma:fieldsID="ed2d6e23db151091ae7324cc7d5b340d" ns2:_="">
    <xsd:import namespace="7d0b95d6-0565-4815-8a0e-31a37fb449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0b95d6-0565-4815-8a0e-31a37fb449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2E3A6-7672-496D-9E23-A085356369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E9BFCA-BCE9-4DDE-AA8E-57B51027A9D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8D08F2F-50FF-4D0D-9895-07CFAEEAA3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0b95d6-0565-4815-8a0e-31a37fb449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560</Words>
  <Application>Microsoft Office PowerPoint</Application>
  <PresentationFormat>On-screen Show (16:9)</PresentationFormat>
  <Paragraphs>129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Advent Pro SemiBold</vt:lpstr>
      <vt:lpstr>-apple-system</vt:lpstr>
      <vt:lpstr>Proxima Nova</vt:lpstr>
      <vt:lpstr>Nunito Light</vt:lpstr>
      <vt:lpstr>Proxima Nova Semibold</vt:lpstr>
      <vt:lpstr>Fira Sans Condensed Medium</vt:lpstr>
      <vt:lpstr>Fira Sans Extra Condensed Medium</vt:lpstr>
      <vt:lpstr>Maven Pro</vt:lpstr>
      <vt:lpstr>Livvic Light</vt:lpstr>
      <vt:lpstr>Share Tech</vt:lpstr>
      <vt:lpstr>Arial</vt:lpstr>
      <vt:lpstr>Data Science Consulting by Slidesgo</vt:lpstr>
      <vt:lpstr>Slidesgo Final Pages</vt:lpstr>
      <vt:lpstr>NHÓM 10 IS207.L21</vt:lpstr>
      <vt:lpstr>OUR TEAMS</vt:lpstr>
      <vt:lpstr>INTRODUCE PROJECT </vt:lpstr>
      <vt:lpstr>PROGRAMMING LANGUAGE</vt:lpstr>
      <vt:lpstr>OVERALL TASKING</vt:lpstr>
      <vt:lpstr>TIMELINE</vt:lpstr>
      <vt:lpstr>FORGOTPASSWORD CHECK MAIL</vt:lpstr>
      <vt:lpstr>LOGIN PAGE</vt:lpstr>
      <vt:lpstr>REGISTER PAGE</vt:lpstr>
      <vt:lpstr>FORGOTPW &amp; CHECK MAIL</vt:lpstr>
      <vt:lpstr>HEADER</vt:lpstr>
      <vt:lpstr>FOOTER</vt:lpstr>
      <vt:lpstr>HEADER – FOOTER RESPONSIVE </vt:lpstr>
      <vt:lpstr>HOMEPAGE</vt:lpstr>
      <vt:lpstr>DETAIL</vt:lpstr>
      <vt:lpstr>PowerPoint Presentation</vt:lpstr>
      <vt:lpstr>PowerPoint Presentation</vt:lpstr>
      <vt:lpstr>PowerPoint Presentation</vt:lpstr>
      <vt:lpstr>PowerPoint Presentation</vt:lpstr>
      <vt:lpstr>Create/Update/Delete Post For Admin</vt:lpstr>
      <vt:lpstr>ACCOUNT SETTINGS</vt:lpstr>
      <vt:lpstr>PowerPoint Presentation</vt:lpstr>
      <vt:lpstr>GENERAL INTERFACE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dc:creator>ACER</dc:creator>
  <cp:lastModifiedBy>Lương Tường Quy</cp:lastModifiedBy>
  <cp:revision>32</cp:revision>
  <dcterms:modified xsi:type="dcterms:W3CDTF">2021-05-16T20:28:37Z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0x0101002AB69C51F99C354193FC16B535A8CF4F</vt:lpwstr>
  </property>
</Properties>
</file>